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56" r:id="rId5"/>
    <p:sldMasterId id="2147483654" r:id="rId6"/>
  </p:sldMasterIdLst>
  <p:notesMasterIdLst>
    <p:notesMasterId r:id="rId64"/>
  </p:notesMasterIdLst>
  <p:handoutMasterIdLst>
    <p:handoutMasterId r:id="rId65"/>
  </p:handoutMasterIdLst>
  <p:sldIdLst>
    <p:sldId id="353" r:id="rId7"/>
    <p:sldId id="614" r:id="rId8"/>
    <p:sldId id="479" r:id="rId9"/>
    <p:sldId id="615" r:id="rId10"/>
    <p:sldId id="616" r:id="rId11"/>
    <p:sldId id="557" r:id="rId12"/>
    <p:sldId id="617" r:id="rId13"/>
    <p:sldId id="508" r:id="rId14"/>
    <p:sldId id="601" r:id="rId15"/>
    <p:sldId id="611" r:id="rId16"/>
    <p:sldId id="558" r:id="rId17"/>
    <p:sldId id="618" r:id="rId18"/>
    <p:sldId id="612" r:id="rId19"/>
    <p:sldId id="603" r:id="rId20"/>
    <p:sldId id="605" r:id="rId21"/>
    <p:sldId id="536" r:id="rId22"/>
    <p:sldId id="604" r:id="rId23"/>
    <p:sldId id="606" r:id="rId24"/>
    <p:sldId id="537" r:id="rId25"/>
    <p:sldId id="624" r:id="rId26"/>
    <p:sldId id="583" r:id="rId27"/>
    <p:sldId id="619" r:id="rId28"/>
    <p:sldId id="625" r:id="rId29"/>
    <p:sldId id="626" r:id="rId30"/>
    <p:sldId id="627" r:id="rId31"/>
    <p:sldId id="582" r:id="rId32"/>
    <p:sldId id="607" r:id="rId33"/>
    <p:sldId id="620" r:id="rId34"/>
    <p:sldId id="608" r:id="rId35"/>
    <p:sldId id="609" r:id="rId36"/>
    <p:sldId id="610" r:id="rId37"/>
    <p:sldId id="628" r:id="rId38"/>
    <p:sldId id="593" r:id="rId39"/>
    <p:sldId id="621" r:id="rId40"/>
    <p:sldId id="594" r:id="rId41"/>
    <p:sldId id="629" r:id="rId42"/>
    <p:sldId id="595" r:id="rId43"/>
    <p:sldId id="596" r:id="rId44"/>
    <p:sldId id="630" r:id="rId45"/>
    <p:sldId id="597" r:id="rId46"/>
    <p:sldId id="598" r:id="rId47"/>
    <p:sldId id="599" r:id="rId48"/>
    <p:sldId id="588" r:id="rId49"/>
    <p:sldId id="622" r:id="rId50"/>
    <p:sldId id="589" r:id="rId51"/>
    <p:sldId id="591" r:id="rId52"/>
    <p:sldId id="592" r:id="rId53"/>
    <p:sldId id="613" r:id="rId54"/>
    <p:sldId id="631" r:id="rId55"/>
    <p:sldId id="584" r:id="rId56"/>
    <p:sldId id="623" r:id="rId57"/>
    <p:sldId id="585" r:id="rId58"/>
    <p:sldId id="600" r:id="rId59"/>
    <p:sldId id="586" r:id="rId60"/>
    <p:sldId id="587" r:id="rId61"/>
    <p:sldId id="632" r:id="rId62"/>
    <p:sldId id="555" r:id="rId63"/>
  </p:sldIdLst>
  <p:sldSz cx="9144000" cy="6858000" type="screen4x3"/>
  <p:notesSz cx="7010400" cy="9296400"/>
  <p:defaultTextStyle>
    <a:defPPr>
      <a:defRPr lang="en-US"/>
    </a:defPPr>
    <a:lvl1pPr algn="l" rtl="0" fontAlgn="base">
      <a:spcBef>
        <a:spcPct val="0"/>
      </a:spcBef>
      <a:spcAft>
        <a:spcPct val="0"/>
      </a:spcAft>
      <a:defRPr sz="3200" kern="1200">
        <a:solidFill>
          <a:srgbClr val="000066"/>
        </a:solidFill>
        <a:latin typeface="Arial" charset="0"/>
        <a:ea typeface="+mn-ea"/>
        <a:cs typeface="+mn-cs"/>
      </a:defRPr>
    </a:lvl1pPr>
    <a:lvl2pPr marL="457200" algn="l" rtl="0" fontAlgn="base">
      <a:spcBef>
        <a:spcPct val="0"/>
      </a:spcBef>
      <a:spcAft>
        <a:spcPct val="0"/>
      </a:spcAft>
      <a:defRPr sz="3200" kern="1200">
        <a:solidFill>
          <a:srgbClr val="000066"/>
        </a:solidFill>
        <a:latin typeface="Arial" charset="0"/>
        <a:ea typeface="+mn-ea"/>
        <a:cs typeface="+mn-cs"/>
      </a:defRPr>
    </a:lvl2pPr>
    <a:lvl3pPr marL="914400" algn="l" rtl="0" fontAlgn="base">
      <a:spcBef>
        <a:spcPct val="0"/>
      </a:spcBef>
      <a:spcAft>
        <a:spcPct val="0"/>
      </a:spcAft>
      <a:defRPr sz="3200" kern="1200">
        <a:solidFill>
          <a:srgbClr val="000066"/>
        </a:solidFill>
        <a:latin typeface="Arial" charset="0"/>
        <a:ea typeface="+mn-ea"/>
        <a:cs typeface="+mn-cs"/>
      </a:defRPr>
    </a:lvl3pPr>
    <a:lvl4pPr marL="1371600" algn="l" rtl="0" fontAlgn="base">
      <a:spcBef>
        <a:spcPct val="0"/>
      </a:spcBef>
      <a:spcAft>
        <a:spcPct val="0"/>
      </a:spcAft>
      <a:defRPr sz="3200" kern="1200">
        <a:solidFill>
          <a:srgbClr val="000066"/>
        </a:solidFill>
        <a:latin typeface="Arial" charset="0"/>
        <a:ea typeface="+mn-ea"/>
        <a:cs typeface="+mn-cs"/>
      </a:defRPr>
    </a:lvl4pPr>
    <a:lvl5pPr marL="1828800" algn="l" rtl="0" fontAlgn="base">
      <a:spcBef>
        <a:spcPct val="0"/>
      </a:spcBef>
      <a:spcAft>
        <a:spcPct val="0"/>
      </a:spcAft>
      <a:defRPr sz="3200" kern="1200">
        <a:solidFill>
          <a:srgbClr val="000066"/>
        </a:solidFill>
        <a:latin typeface="Arial" charset="0"/>
        <a:ea typeface="+mn-ea"/>
        <a:cs typeface="+mn-cs"/>
      </a:defRPr>
    </a:lvl5pPr>
    <a:lvl6pPr marL="2286000" algn="l" defTabSz="914400" rtl="0" eaLnBrk="1" latinLnBrk="0" hangingPunct="1">
      <a:defRPr sz="3200" kern="1200">
        <a:solidFill>
          <a:srgbClr val="000066"/>
        </a:solidFill>
        <a:latin typeface="Arial" charset="0"/>
        <a:ea typeface="+mn-ea"/>
        <a:cs typeface="+mn-cs"/>
      </a:defRPr>
    </a:lvl6pPr>
    <a:lvl7pPr marL="2743200" algn="l" defTabSz="914400" rtl="0" eaLnBrk="1" latinLnBrk="0" hangingPunct="1">
      <a:defRPr sz="3200" kern="1200">
        <a:solidFill>
          <a:srgbClr val="000066"/>
        </a:solidFill>
        <a:latin typeface="Arial" charset="0"/>
        <a:ea typeface="+mn-ea"/>
        <a:cs typeface="+mn-cs"/>
      </a:defRPr>
    </a:lvl7pPr>
    <a:lvl8pPr marL="3200400" algn="l" defTabSz="914400" rtl="0" eaLnBrk="1" latinLnBrk="0" hangingPunct="1">
      <a:defRPr sz="3200" kern="1200">
        <a:solidFill>
          <a:srgbClr val="000066"/>
        </a:solidFill>
        <a:latin typeface="Arial" charset="0"/>
        <a:ea typeface="+mn-ea"/>
        <a:cs typeface="+mn-cs"/>
      </a:defRPr>
    </a:lvl8pPr>
    <a:lvl9pPr marL="3657600" algn="l" defTabSz="914400" rtl="0" eaLnBrk="1" latinLnBrk="0" hangingPunct="1">
      <a:defRPr sz="3200" kern="1200">
        <a:solidFill>
          <a:srgbClr val="000066"/>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9900FF"/>
    <a:srgbClr val="9933FF"/>
    <a:srgbClr val="FFFF00"/>
    <a:srgbClr val="000066"/>
    <a:srgbClr val="CCEC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autoAdjust="0"/>
    <p:restoredTop sz="86353" autoAdjust="0"/>
  </p:normalViewPr>
  <p:slideViewPr>
    <p:cSldViewPr>
      <p:cViewPr>
        <p:scale>
          <a:sx n="50" d="100"/>
          <a:sy n="50" d="100"/>
        </p:scale>
        <p:origin x="-2052" y="-7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66" d="100"/>
          <a:sy n="66" d="100"/>
        </p:scale>
        <p:origin x="-1488" y="444"/>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solidFill>
                  <a:schemeClr val="tx1"/>
                </a:solidFill>
              </a:defRPr>
            </a:lvl1pPr>
          </a:lstStyle>
          <a:p>
            <a:pPr>
              <a:defRPr/>
            </a:pPr>
            <a:endParaRPr lang="en-US"/>
          </a:p>
        </p:txBody>
      </p:sp>
      <p:sp>
        <p:nvSpPr>
          <p:cNvPr id="77827"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solidFill>
                  <a:schemeClr val="tx1"/>
                </a:solidFill>
              </a:defRPr>
            </a:lvl1pPr>
          </a:lstStyle>
          <a:p>
            <a:pPr>
              <a:defRPr/>
            </a:pPr>
            <a:endParaRPr lang="en-US"/>
          </a:p>
        </p:txBody>
      </p:sp>
      <p:sp>
        <p:nvSpPr>
          <p:cNvPr id="77828"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solidFill>
                  <a:schemeClr val="tx1"/>
                </a:solidFill>
              </a:defRPr>
            </a:lvl1pPr>
          </a:lstStyle>
          <a:p>
            <a:pPr>
              <a:defRPr/>
            </a:pPr>
            <a:endParaRPr lang="en-US"/>
          </a:p>
        </p:txBody>
      </p:sp>
      <p:sp>
        <p:nvSpPr>
          <p:cNvPr id="77829"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solidFill>
                  <a:schemeClr val="tx1"/>
                </a:solidFill>
              </a:defRPr>
            </a:lvl1pPr>
          </a:lstStyle>
          <a:p>
            <a:pPr>
              <a:defRPr/>
            </a:pPr>
            <a:fld id="{BEC5F6CF-9753-4AAD-85BC-EC7786BA8678}" type="slidenum">
              <a:rPr lang="en-US"/>
              <a:pPr>
                <a:defRPr/>
              </a:pPr>
              <a:t>‹#›</a:t>
            </a:fld>
            <a:endParaRPr lang="en-US"/>
          </a:p>
        </p:txBody>
      </p:sp>
    </p:spTree>
    <p:extLst>
      <p:ext uri="{BB962C8B-B14F-4D97-AF65-F5344CB8AC3E}">
        <p14:creationId xmlns:p14="http://schemas.microsoft.com/office/powerpoint/2010/main" val="3707220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solidFill>
                  <a:schemeClr val="tx1"/>
                </a:solidFill>
              </a:defRPr>
            </a:lvl1pPr>
          </a:lstStyle>
          <a:p>
            <a:pPr>
              <a:defRPr/>
            </a:pPr>
            <a:endParaRPr lang="en-US"/>
          </a:p>
        </p:txBody>
      </p:sp>
      <p:sp>
        <p:nvSpPr>
          <p:cNvPr id="307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solidFill>
                  <a:schemeClr val="tx1"/>
                </a:solidFill>
              </a:defRPr>
            </a:lvl1pPr>
          </a:lstStyle>
          <a:p>
            <a:pPr>
              <a:defRPr/>
            </a:pPr>
            <a:endParaRPr lang="en-US"/>
          </a:p>
        </p:txBody>
      </p:sp>
      <p:sp>
        <p:nvSpPr>
          <p:cNvPr id="62468" name="Rectangle 4"/>
          <p:cNvSpPr>
            <a:spLocks noGrp="1" noRot="1" noChangeAspect="1" noChangeArrowheads="1" noTextEdit="1"/>
          </p:cNvSpPr>
          <p:nvPr>
            <p:ph type="sldImg" idx="2"/>
          </p:nvPr>
        </p:nvSpPr>
        <p:spPr bwMode="auto">
          <a:xfrm>
            <a:off x="1468438" y="696913"/>
            <a:ext cx="3854450" cy="289083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466725" y="3930650"/>
            <a:ext cx="6180138" cy="461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390525" y="8753475"/>
            <a:ext cx="264795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900" b="1">
                <a:solidFill>
                  <a:schemeClr val="tx1"/>
                </a:solidFill>
              </a:defRPr>
            </a:lvl1pPr>
          </a:lstStyle>
          <a:p>
            <a:pPr>
              <a:defRPr/>
            </a:pPr>
            <a:endParaRPr lang="en-US"/>
          </a:p>
        </p:txBody>
      </p:sp>
      <p:sp>
        <p:nvSpPr>
          <p:cNvPr id="3080" name="Rectangle 8"/>
          <p:cNvSpPr>
            <a:spLocks noGrp="1" noChangeArrowheads="1"/>
          </p:cNvSpPr>
          <p:nvPr>
            <p:ph type="sldNum" sz="quarter" idx="5"/>
          </p:nvPr>
        </p:nvSpPr>
        <p:spPr bwMode="auto">
          <a:xfrm>
            <a:off x="3200400" y="8764588"/>
            <a:ext cx="358140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900" b="0">
                <a:solidFill>
                  <a:schemeClr val="tx1"/>
                </a:solidFill>
              </a:defRPr>
            </a:lvl1pPr>
          </a:lstStyle>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r>
              <a:rPr lang="en-US"/>
              <a:t>CCP Trainer’s Toolkit</a:t>
            </a:r>
            <a:endParaRPr lang="en-US" b="1"/>
          </a:p>
          <a:p>
            <a:pPr>
              <a:defRPr/>
            </a:pPr>
            <a:r>
              <a:rPr lang="en-US" b="1"/>
              <a:t>RSP Phasedown Training		           </a:t>
            </a:r>
            <a:fld id="{F691739E-0056-460C-BF3D-0466204F73ED}" type="slidenum">
              <a:rPr lang="en-US" sz="1100"/>
              <a:pPr>
                <a:defRPr/>
              </a:pPr>
              <a:t>‹#›</a:t>
            </a:fld>
            <a:endParaRPr lang="en-US" sz="1100"/>
          </a:p>
        </p:txBody>
      </p:sp>
    </p:spTree>
    <p:extLst>
      <p:ext uri="{BB962C8B-B14F-4D97-AF65-F5344CB8AC3E}">
        <p14:creationId xmlns:p14="http://schemas.microsoft.com/office/powerpoint/2010/main" val="7784060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b="1" kern="1200">
        <a:solidFill>
          <a:schemeClr val="tx1"/>
        </a:solidFill>
        <a:latin typeface="Arial" charset="0"/>
        <a:ea typeface="+mn-ea"/>
        <a:cs typeface="+mn-cs"/>
      </a:defRPr>
    </a:lvl1pPr>
    <a:lvl2pPr marL="230188" indent="-115888" algn="l" rtl="0" eaLnBrk="0" fontAlgn="base" hangingPunct="0">
      <a:spcBef>
        <a:spcPct val="0"/>
      </a:spcBef>
      <a:spcAft>
        <a:spcPct val="0"/>
      </a:spcAft>
      <a:buChar char="•"/>
      <a:defRPr sz="1100" kern="1200">
        <a:solidFill>
          <a:schemeClr val="tx1"/>
        </a:solidFill>
        <a:latin typeface="Arial" charset="0"/>
        <a:ea typeface="+mn-ea"/>
        <a:cs typeface="+mn-cs"/>
      </a:defRPr>
    </a:lvl2pPr>
    <a:lvl3pPr marL="457200" indent="-112713" algn="l" rtl="0" eaLnBrk="0" fontAlgn="base" hangingPunct="0">
      <a:spcBef>
        <a:spcPct val="0"/>
      </a:spcBef>
      <a:spcAft>
        <a:spcPct val="0"/>
      </a:spcAft>
      <a:buFont typeface="Arial" charset="0"/>
      <a:buChar char="–"/>
      <a:defRPr sz="1100" kern="1200">
        <a:solidFill>
          <a:schemeClr val="tx1"/>
        </a:solidFill>
        <a:latin typeface="Arial" charset="0"/>
        <a:ea typeface="+mn-ea"/>
        <a:cs typeface="+mn-cs"/>
      </a:defRPr>
    </a:lvl3pPr>
    <a:lvl4pPr marL="682625" indent="-109538" algn="l" rtl="0" eaLnBrk="0" fontAlgn="base" hangingPunct="0">
      <a:spcBef>
        <a:spcPct val="0"/>
      </a:spcBef>
      <a:spcAft>
        <a:spcPct val="0"/>
      </a:spcAft>
      <a:buFont typeface="Arial" charset="0"/>
      <a:buChar char="○"/>
      <a:defRPr sz="1100" kern="1200">
        <a:solidFill>
          <a:schemeClr val="tx1"/>
        </a:solidFill>
        <a:latin typeface="Arial" charset="0"/>
        <a:ea typeface="+mn-ea"/>
        <a:cs typeface="+mn-cs"/>
      </a:defRPr>
    </a:lvl4pPr>
    <a:lvl5pPr marL="914400" indent="-111125" algn="l" rtl="0" eaLnBrk="0" fontAlgn="base" hangingPunct="0">
      <a:spcBef>
        <a:spcPct val="0"/>
      </a:spcBef>
      <a:spcAft>
        <a:spcPct val="0"/>
      </a:spcAft>
      <a:buFont typeface="Wingdings" pitchFamily="2" charset="2"/>
      <a:defRPr sz="9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4B96925A-9F4D-4147-99C5-FF62E8F832A8}" type="slidenum">
              <a:rPr lang="en-US" sz="1100" smtClean="0">
                <a:solidFill>
                  <a:schemeClr val="tx1"/>
                </a:solidFill>
              </a:rPr>
              <a:pPr eaLnBrk="1" hangingPunct="1"/>
              <a:t>1</a:t>
            </a:fld>
            <a:endParaRPr lang="en-US" sz="1100" smtClean="0">
              <a:solidFill>
                <a:schemeClr val="tx1"/>
              </a:solidFill>
            </a:endParaRPr>
          </a:p>
        </p:txBody>
      </p:sp>
      <p:sp>
        <p:nvSpPr>
          <p:cNvPr id="63491" name="Rectangle 16"/>
          <p:cNvSpPr>
            <a:spLocks noGrp="1" noRot="1" noChangeAspect="1" noChangeArrowheads="1" noTextEdit="1"/>
          </p:cNvSpPr>
          <p:nvPr>
            <p:ph type="sldImg"/>
          </p:nvPr>
        </p:nvSpPr>
        <p:spPr>
          <a:xfrm>
            <a:off x="1446213" y="685800"/>
            <a:ext cx="3852862" cy="2889250"/>
          </a:xfrm>
          <a:ln/>
        </p:spPr>
      </p:sp>
      <p:sp>
        <p:nvSpPr>
          <p:cNvPr id="63492" name="Rectangle 17"/>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075A0E80-D954-4BAF-AAD3-D715D5826A11}" type="slidenum">
              <a:rPr lang="en-US" sz="1100" smtClean="0">
                <a:solidFill>
                  <a:schemeClr val="tx1"/>
                </a:solidFill>
              </a:rPr>
              <a:pPr eaLnBrk="1" hangingPunct="1"/>
              <a:t>2</a:t>
            </a:fld>
            <a:endParaRPr lang="en-US" sz="1100" smtClean="0">
              <a:solidFill>
                <a:schemeClr val="tx1"/>
              </a:solidFill>
            </a:endParaRPr>
          </a:p>
        </p:txBody>
      </p:sp>
      <p:sp>
        <p:nvSpPr>
          <p:cNvPr id="64515" name="Rectangle 2"/>
          <p:cNvSpPr>
            <a:spLocks noGrp="1" noRot="1" noChangeAspect="1" noChangeArrowheads="1" noTextEdit="1"/>
          </p:cNvSpPr>
          <p:nvPr>
            <p:ph type="sldImg"/>
          </p:nvPr>
        </p:nvSpPr>
        <p:spPr>
          <a:xfrm>
            <a:off x="1446213" y="685800"/>
            <a:ext cx="3852862" cy="2889250"/>
          </a:xfrm>
          <a:ln/>
        </p:spPr>
      </p:sp>
      <p:sp>
        <p:nvSpPr>
          <p:cNvPr id="645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17DA69DD-EE2E-49B3-B183-377120E848C5}" type="slidenum">
              <a:rPr lang="en-US" sz="1100" smtClean="0">
                <a:solidFill>
                  <a:schemeClr val="tx1"/>
                </a:solidFill>
              </a:rPr>
              <a:pPr eaLnBrk="1" hangingPunct="1"/>
              <a:t>3</a:t>
            </a:fld>
            <a:endParaRPr lang="en-US" sz="1100" smtClean="0">
              <a:solidFill>
                <a:schemeClr val="tx1"/>
              </a:solidFill>
            </a:endParaRPr>
          </a:p>
        </p:txBody>
      </p:sp>
      <p:sp>
        <p:nvSpPr>
          <p:cNvPr id="65539" name="Rectangle 6"/>
          <p:cNvSpPr>
            <a:spLocks noGrp="1" noRot="1" noChangeAspect="1" noChangeArrowheads="1" noTextEdit="1"/>
          </p:cNvSpPr>
          <p:nvPr>
            <p:ph type="sldImg"/>
          </p:nvPr>
        </p:nvSpPr>
        <p:spPr>
          <a:xfrm>
            <a:off x="1446213" y="685800"/>
            <a:ext cx="3852862" cy="2889250"/>
          </a:xfrm>
          <a:ln/>
        </p:spPr>
      </p:sp>
      <p:sp>
        <p:nvSpPr>
          <p:cNvPr id="65540" name="Rectangle 7"/>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D08D9A27-2DF9-4517-B0E2-2BA70FDD9D56}" type="slidenum">
              <a:rPr lang="en-US" sz="1100" smtClean="0">
                <a:solidFill>
                  <a:schemeClr val="tx1"/>
                </a:solidFill>
              </a:rPr>
              <a:pPr eaLnBrk="1" hangingPunct="1"/>
              <a:t>4</a:t>
            </a:fld>
            <a:endParaRPr lang="en-US" sz="1100" smtClean="0">
              <a:solidFill>
                <a:schemeClr val="tx1"/>
              </a:solidFill>
            </a:endParaRPr>
          </a:p>
        </p:txBody>
      </p:sp>
      <p:sp>
        <p:nvSpPr>
          <p:cNvPr id="66563" name="Rectangle 2"/>
          <p:cNvSpPr>
            <a:spLocks noGrp="1" noRot="1" noChangeAspect="1" noChangeArrowheads="1" noTextEdit="1"/>
          </p:cNvSpPr>
          <p:nvPr>
            <p:ph type="sldImg"/>
          </p:nvPr>
        </p:nvSpPr>
        <p:spPr>
          <a:xfrm>
            <a:off x="1490663" y="695325"/>
            <a:ext cx="3875087" cy="2906713"/>
          </a:xfrm>
          <a:ln/>
        </p:spPr>
      </p:sp>
      <p:sp>
        <p:nvSpPr>
          <p:cNvPr id="66564" name="Rectangle 3"/>
          <p:cNvSpPr>
            <a:spLocks noGrp="1" noChangeArrowheads="1"/>
          </p:cNvSpPr>
          <p:nvPr>
            <p:ph type="body" idx="1"/>
          </p:nvPr>
        </p:nvSpPr>
        <p:spPr>
          <a:xfrm>
            <a:off x="465138" y="3951288"/>
            <a:ext cx="6234112" cy="4649787"/>
          </a:xfrm>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803CFFEA-DB69-4623-903D-33CCA29D8E87}" type="slidenum">
              <a:rPr lang="en-US" sz="1100" smtClean="0">
                <a:solidFill>
                  <a:schemeClr val="tx1"/>
                </a:solidFill>
              </a:rPr>
              <a:pPr eaLnBrk="1" hangingPunct="1"/>
              <a:t>5</a:t>
            </a:fld>
            <a:endParaRPr lang="en-US" sz="1100" smtClean="0">
              <a:solidFill>
                <a:schemeClr val="tx1"/>
              </a:solidFill>
            </a:endParaRPr>
          </a:p>
        </p:txBody>
      </p:sp>
      <p:sp>
        <p:nvSpPr>
          <p:cNvPr id="67587" name="Rectangle 2"/>
          <p:cNvSpPr>
            <a:spLocks noGrp="1" noRot="1" noChangeAspect="1" noChangeArrowheads="1" noTextEdit="1"/>
          </p:cNvSpPr>
          <p:nvPr>
            <p:ph type="sldImg"/>
          </p:nvPr>
        </p:nvSpPr>
        <p:spPr>
          <a:xfrm>
            <a:off x="1490663" y="695325"/>
            <a:ext cx="3875087" cy="2906713"/>
          </a:xfrm>
          <a:ln/>
        </p:spPr>
      </p:sp>
      <p:sp>
        <p:nvSpPr>
          <p:cNvPr id="67588" name="Rectangle 3"/>
          <p:cNvSpPr>
            <a:spLocks noGrp="1" noChangeArrowheads="1"/>
          </p:cNvSpPr>
          <p:nvPr>
            <p:ph type="body" idx="1"/>
          </p:nvPr>
        </p:nvSpPr>
        <p:spPr>
          <a:xfrm>
            <a:off x="465138" y="3951288"/>
            <a:ext cx="6234112" cy="4649787"/>
          </a:xfrm>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95FBE382-CF08-4537-B401-BB1FD8C5D6B1}" type="slidenum">
              <a:rPr lang="en-US" sz="1100" smtClean="0">
                <a:solidFill>
                  <a:schemeClr val="tx1"/>
                </a:solidFill>
              </a:rPr>
              <a:pPr eaLnBrk="1" hangingPunct="1"/>
              <a:t>6</a:t>
            </a:fld>
            <a:endParaRPr lang="en-US" sz="1100" smtClean="0">
              <a:solidFill>
                <a:schemeClr val="tx1"/>
              </a:solidFill>
            </a:endParaRPr>
          </a:p>
        </p:txBody>
      </p:sp>
      <p:sp>
        <p:nvSpPr>
          <p:cNvPr id="68611" name="Rectangle 4"/>
          <p:cNvSpPr>
            <a:spLocks noGrp="1" noRot="1" noChangeAspect="1" noChangeArrowheads="1" noTextEdit="1"/>
          </p:cNvSpPr>
          <p:nvPr>
            <p:ph type="sldImg"/>
          </p:nvPr>
        </p:nvSpPr>
        <p:spPr>
          <a:ln/>
        </p:spPr>
      </p:sp>
      <p:sp>
        <p:nvSpPr>
          <p:cNvPr id="68612"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29B1C77A-4153-486C-AD57-27755323405F}" type="slidenum">
              <a:rPr lang="en-US" sz="1100" smtClean="0">
                <a:solidFill>
                  <a:schemeClr val="tx1"/>
                </a:solidFill>
              </a:rPr>
              <a:pPr eaLnBrk="1" hangingPunct="1"/>
              <a:t>7</a:t>
            </a:fld>
            <a:endParaRPr lang="en-US" sz="1100" smtClean="0">
              <a:solidFill>
                <a:schemeClr val="tx1"/>
              </a:solidFill>
            </a:endParaRPr>
          </a:p>
        </p:txBody>
      </p:sp>
      <p:sp>
        <p:nvSpPr>
          <p:cNvPr id="69635" name="Rectangle 2"/>
          <p:cNvSpPr>
            <a:spLocks noGrp="1" noRot="1" noChangeAspect="1" noChangeArrowheads="1" noTextEdit="1"/>
          </p:cNvSpPr>
          <p:nvPr>
            <p:ph type="sldImg"/>
          </p:nvPr>
        </p:nvSpPr>
        <p:spPr>
          <a:xfrm>
            <a:off x="1446213" y="685800"/>
            <a:ext cx="3852862" cy="2889250"/>
          </a:xfrm>
          <a:ln/>
        </p:spPr>
      </p:sp>
      <p:sp>
        <p:nvSpPr>
          <p:cNvPr id="696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E847A1FA-C4EE-4051-972D-37A10811FBAA}" type="slidenum">
              <a:rPr lang="en-US" sz="1100" smtClean="0">
                <a:solidFill>
                  <a:schemeClr val="tx1"/>
                </a:solidFill>
              </a:rPr>
              <a:pPr eaLnBrk="1" hangingPunct="1"/>
              <a:t>8</a:t>
            </a:fld>
            <a:endParaRPr lang="en-US" sz="1100" smtClean="0">
              <a:solidFill>
                <a:schemeClr val="tx1"/>
              </a:solidFill>
            </a:endParaRPr>
          </a:p>
        </p:txBody>
      </p:sp>
      <p:sp>
        <p:nvSpPr>
          <p:cNvPr id="70659" name="Rectangle 6"/>
          <p:cNvSpPr>
            <a:spLocks noGrp="1" noRot="1" noChangeAspect="1" noChangeArrowheads="1" noTextEdit="1"/>
          </p:cNvSpPr>
          <p:nvPr>
            <p:ph type="sldImg"/>
          </p:nvPr>
        </p:nvSpPr>
        <p:spPr>
          <a:ln/>
        </p:spPr>
      </p:sp>
      <p:sp>
        <p:nvSpPr>
          <p:cNvPr id="70660" name="Rectangle 7"/>
          <p:cNvSpPr>
            <a:spLocks noGrp="1" noChangeArrowheads="1"/>
          </p:cNvSpPr>
          <p:nvPr>
            <p:ph type="body" idx="1"/>
          </p:nvPr>
        </p:nvSpPr>
        <p:spPr>
          <a:xfrm>
            <a:off x="466725" y="3733800"/>
            <a:ext cx="6180138" cy="4618038"/>
          </a:xfrm>
          <a:noFill/>
        </p:spPr>
        <p:txBody>
          <a:bodyPr/>
          <a:lstStyle/>
          <a:p>
            <a:pPr lvl="1"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61E98464-A0F6-4E6C-9B65-41AF37770496}" type="slidenum">
              <a:rPr lang="en-US" sz="1100" smtClean="0">
                <a:solidFill>
                  <a:schemeClr val="tx1"/>
                </a:solidFill>
              </a:rPr>
              <a:pPr eaLnBrk="1" hangingPunct="1"/>
              <a:t>9</a:t>
            </a:fld>
            <a:endParaRPr lang="en-US" sz="1100" smtClean="0">
              <a:solidFill>
                <a:schemeClr val="tx1"/>
              </a:solidFill>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EAC0C7E1-8C6D-413C-8500-ECD382ECC436}" type="slidenum">
              <a:rPr lang="en-US" sz="1100" smtClean="0">
                <a:solidFill>
                  <a:schemeClr val="tx1"/>
                </a:solidFill>
              </a:rPr>
              <a:pPr eaLnBrk="1" hangingPunct="1"/>
              <a:t>11</a:t>
            </a:fld>
            <a:endParaRPr lang="en-US" sz="1100" smtClean="0">
              <a:solidFill>
                <a:schemeClr val="tx1"/>
              </a:solidFill>
            </a:endParaRPr>
          </a:p>
        </p:txBody>
      </p:sp>
      <p:sp>
        <p:nvSpPr>
          <p:cNvPr id="72707" name="Rectangle 4"/>
          <p:cNvSpPr>
            <a:spLocks noGrp="1" noRot="1" noChangeAspect="1" noChangeArrowheads="1" noTextEdit="1"/>
          </p:cNvSpPr>
          <p:nvPr>
            <p:ph type="sldImg"/>
          </p:nvPr>
        </p:nvSpPr>
        <p:spPr>
          <a:ln/>
        </p:spPr>
      </p:sp>
      <p:sp>
        <p:nvSpPr>
          <p:cNvPr id="72708"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C12797AF-517A-449E-8883-01C83C03AA37}" type="slidenum">
              <a:rPr lang="en-US" sz="1100" smtClean="0">
                <a:solidFill>
                  <a:schemeClr val="tx1"/>
                </a:solidFill>
              </a:rPr>
              <a:pPr eaLnBrk="1" hangingPunct="1"/>
              <a:t>12</a:t>
            </a:fld>
            <a:endParaRPr lang="en-US" sz="1100" smtClean="0">
              <a:solidFill>
                <a:schemeClr val="tx1"/>
              </a:solidFill>
            </a:endParaRPr>
          </a:p>
        </p:txBody>
      </p:sp>
      <p:sp>
        <p:nvSpPr>
          <p:cNvPr id="73731" name="Rectangle 2"/>
          <p:cNvSpPr>
            <a:spLocks noGrp="1" noRot="1" noChangeAspect="1" noChangeArrowheads="1" noTextEdit="1"/>
          </p:cNvSpPr>
          <p:nvPr>
            <p:ph type="sldImg"/>
          </p:nvPr>
        </p:nvSpPr>
        <p:spPr>
          <a:xfrm>
            <a:off x="1446213" y="685800"/>
            <a:ext cx="3852862" cy="2889250"/>
          </a:xfrm>
          <a:ln/>
        </p:spPr>
      </p:sp>
      <p:sp>
        <p:nvSpPr>
          <p:cNvPr id="737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BCCFAE39-D859-4B21-B36D-71A9062A41ED}" type="slidenum">
              <a:rPr lang="en-US" sz="1100" smtClean="0">
                <a:solidFill>
                  <a:schemeClr val="tx1"/>
                </a:solidFill>
              </a:rPr>
              <a:pPr eaLnBrk="1" hangingPunct="1"/>
              <a:t>16</a:t>
            </a:fld>
            <a:endParaRPr lang="en-US" sz="1100" smtClean="0">
              <a:solidFill>
                <a:schemeClr val="tx1"/>
              </a:solidFill>
            </a:endParaRPr>
          </a:p>
        </p:txBody>
      </p:sp>
      <p:sp>
        <p:nvSpPr>
          <p:cNvPr id="74755" name="Rectangle 4"/>
          <p:cNvSpPr>
            <a:spLocks noGrp="1" noRot="1" noChangeAspect="1" noChangeArrowheads="1" noTextEdit="1"/>
          </p:cNvSpPr>
          <p:nvPr>
            <p:ph type="sldImg"/>
          </p:nvPr>
        </p:nvSpPr>
        <p:spPr>
          <a:ln/>
        </p:spPr>
      </p:sp>
      <p:sp>
        <p:nvSpPr>
          <p:cNvPr id="74756"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28B74F8D-CD62-45B0-9145-6C58F5CF9E35}" type="slidenum">
              <a:rPr lang="en-US" sz="1100" smtClean="0">
                <a:solidFill>
                  <a:schemeClr val="tx1"/>
                </a:solidFill>
              </a:rPr>
              <a:pPr eaLnBrk="1" hangingPunct="1"/>
              <a:t>18</a:t>
            </a:fld>
            <a:endParaRPr lang="en-US" sz="1100" smtClean="0">
              <a:solidFill>
                <a:schemeClr val="tx1"/>
              </a:solidFill>
            </a:endParaRPr>
          </a:p>
        </p:txBody>
      </p:sp>
      <p:sp>
        <p:nvSpPr>
          <p:cNvPr id="75779" name="Rectangle 2"/>
          <p:cNvSpPr>
            <a:spLocks noGrp="1" noRot="1" noChangeAspect="1" noChangeArrowheads="1" noTextEdit="1"/>
          </p:cNvSpPr>
          <p:nvPr>
            <p:ph type="sldImg"/>
          </p:nvPr>
        </p:nvSpPr>
        <p:spPr>
          <a:xfrm>
            <a:off x="1446213" y="685800"/>
            <a:ext cx="3852862" cy="2889250"/>
          </a:xfrm>
          <a:ln/>
        </p:spPr>
      </p:sp>
      <p:sp>
        <p:nvSpPr>
          <p:cNvPr id="757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3B1EAFE5-A049-4670-AF58-7C252F97655F}" type="slidenum">
              <a:rPr lang="en-US" sz="1100" smtClean="0">
                <a:solidFill>
                  <a:schemeClr val="tx1"/>
                </a:solidFill>
              </a:rPr>
              <a:pPr eaLnBrk="1" hangingPunct="1"/>
              <a:t>19</a:t>
            </a:fld>
            <a:endParaRPr lang="en-US" sz="1100" smtClean="0">
              <a:solidFill>
                <a:schemeClr val="tx1"/>
              </a:solidFill>
            </a:endParaRPr>
          </a:p>
        </p:txBody>
      </p:sp>
      <p:sp>
        <p:nvSpPr>
          <p:cNvPr id="76803" name="Rectangle 4"/>
          <p:cNvSpPr>
            <a:spLocks noGrp="1" noRot="1" noChangeAspect="1" noChangeArrowheads="1" noTextEdit="1"/>
          </p:cNvSpPr>
          <p:nvPr>
            <p:ph type="sldImg"/>
          </p:nvPr>
        </p:nvSpPr>
        <p:spPr>
          <a:ln/>
        </p:spPr>
      </p:sp>
      <p:sp>
        <p:nvSpPr>
          <p:cNvPr id="76804"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ECBBE5B5-90EC-4710-8583-BB52BFEBB3DC}" type="slidenum">
              <a:rPr lang="en-US" sz="1100" smtClean="0">
                <a:solidFill>
                  <a:schemeClr val="tx1"/>
                </a:solidFill>
              </a:rPr>
              <a:pPr eaLnBrk="1" hangingPunct="1"/>
              <a:t>20</a:t>
            </a:fld>
            <a:endParaRPr lang="en-US" sz="1100" smtClean="0">
              <a:solidFill>
                <a:schemeClr val="tx1"/>
              </a:solidFill>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E5A1884A-2BDC-481F-A0FD-966801D5DEA0}" type="slidenum">
              <a:rPr lang="en-US" sz="1100" smtClean="0">
                <a:solidFill>
                  <a:schemeClr val="tx1"/>
                </a:solidFill>
              </a:rPr>
              <a:pPr eaLnBrk="1" hangingPunct="1"/>
              <a:t>21</a:t>
            </a:fld>
            <a:endParaRPr lang="en-US" sz="1100" smtClean="0">
              <a:solidFill>
                <a:schemeClr val="tx1"/>
              </a:solidFill>
            </a:endParaRPr>
          </a:p>
        </p:txBody>
      </p:sp>
      <p:sp>
        <p:nvSpPr>
          <p:cNvPr id="78851" name="Rectangle 4"/>
          <p:cNvSpPr>
            <a:spLocks noGrp="1" noRot="1" noChangeAspect="1" noChangeArrowheads="1" noTextEdit="1"/>
          </p:cNvSpPr>
          <p:nvPr>
            <p:ph type="sldImg"/>
          </p:nvPr>
        </p:nvSpPr>
        <p:spPr>
          <a:ln/>
        </p:spPr>
      </p:sp>
      <p:sp>
        <p:nvSpPr>
          <p:cNvPr id="78852"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6764D397-101D-4841-8A0A-35065D22D044}" type="slidenum">
              <a:rPr lang="en-US" sz="1100" smtClean="0">
                <a:solidFill>
                  <a:schemeClr val="tx1"/>
                </a:solidFill>
              </a:rPr>
              <a:pPr eaLnBrk="1" hangingPunct="1"/>
              <a:t>22</a:t>
            </a:fld>
            <a:endParaRPr lang="en-US" sz="1100" smtClean="0">
              <a:solidFill>
                <a:schemeClr val="tx1"/>
              </a:solidFill>
            </a:endParaRPr>
          </a:p>
        </p:txBody>
      </p:sp>
      <p:sp>
        <p:nvSpPr>
          <p:cNvPr id="79875" name="Rectangle 2"/>
          <p:cNvSpPr>
            <a:spLocks noGrp="1" noRot="1" noChangeAspect="1" noChangeArrowheads="1" noTextEdit="1"/>
          </p:cNvSpPr>
          <p:nvPr>
            <p:ph type="sldImg"/>
          </p:nvPr>
        </p:nvSpPr>
        <p:spPr>
          <a:xfrm>
            <a:off x="1446213" y="685800"/>
            <a:ext cx="3852862" cy="2889250"/>
          </a:xfrm>
          <a:ln/>
        </p:spPr>
      </p:sp>
      <p:sp>
        <p:nvSpPr>
          <p:cNvPr id="798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CD822654-002B-4DAB-96DE-0F7DA244B973}" type="slidenum">
              <a:rPr lang="en-US" sz="1100" smtClean="0">
                <a:solidFill>
                  <a:schemeClr val="tx1"/>
                </a:solidFill>
              </a:rPr>
              <a:pPr eaLnBrk="1" hangingPunct="1"/>
              <a:t>23</a:t>
            </a:fld>
            <a:endParaRPr lang="en-US" sz="1100" smtClean="0">
              <a:solidFill>
                <a:schemeClr val="tx1"/>
              </a:solidFill>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lvl="1"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2ECAAEC0-1630-414D-BD8C-B0DAD385C1E5}" type="slidenum">
              <a:rPr lang="en-US" sz="1100" smtClean="0">
                <a:solidFill>
                  <a:schemeClr val="tx1"/>
                </a:solidFill>
              </a:rPr>
              <a:pPr eaLnBrk="1" hangingPunct="1"/>
              <a:t>24</a:t>
            </a:fld>
            <a:endParaRPr lang="en-US" sz="1100" smtClean="0">
              <a:solidFill>
                <a:schemeClr val="tx1"/>
              </a:solidFill>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lvl="1"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AE8F28AB-3602-487A-A6D3-739B02720004}" type="slidenum">
              <a:rPr lang="en-US" sz="1100" smtClean="0">
                <a:solidFill>
                  <a:schemeClr val="tx1"/>
                </a:solidFill>
              </a:rPr>
              <a:pPr eaLnBrk="1" hangingPunct="1"/>
              <a:t>25</a:t>
            </a:fld>
            <a:endParaRPr lang="en-US" sz="1100" smtClean="0">
              <a:solidFill>
                <a:schemeClr val="tx1"/>
              </a:solidFill>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lvl="1"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2CF9F475-13F2-400F-84FC-D5291A126C0A}" type="slidenum">
              <a:rPr lang="en-US" sz="1100" smtClean="0">
                <a:solidFill>
                  <a:schemeClr val="tx1"/>
                </a:solidFill>
              </a:rPr>
              <a:pPr eaLnBrk="1" hangingPunct="1"/>
              <a:t>26</a:t>
            </a:fld>
            <a:endParaRPr lang="en-US" sz="1100" smtClean="0">
              <a:solidFill>
                <a:schemeClr val="tx1"/>
              </a:solidFill>
            </a:endParaRPr>
          </a:p>
        </p:txBody>
      </p:sp>
      <p:sp>
        <p:nvSpPr>
          <p:cNvPr id="83971" name="Rectangle 6"/>
          <p:cNvSpPr>
            <a:spLocks noGrp="1" noRot="1" noChangeAspect="1" noChangeArrowheads="1" noTextEdit="1"/>
          </p:cNvSpPr>
          <p:nvPr>
            <p:ph type="sldImg"/>
          </p:nvPr>
        </p:nvSpPr>
        <p:spPr>
          <a:ln/>
        </p:spPr>
      </p:sp>
      <p:sp>
        <p:nvSpPr>
          <p:cNvPr id="83972" name="Rectangle 7"/>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F3F57BFF-CE57-4325-BD13-56043CD7790A}" type="slidenum">
              <a:rPr lang="en-US" sz="1100" smtClean="0">
                <a:solidFill>
                  <a:schemeClr val="tx1"/>
                </a:solidFill>
              </a:rPr>
              <a:pPr eaLnBrk="1" hangingPunct="1"/>
              <a:t>28</a:t>
            </a:fld>
            <a:endParaRPr lang="en-US" sz="1100" smtClean="0">
              <a:solidFill>
                <a:schemeClr val="tx1"/>
              </a:solidFill>
            </a:endParaRPr>
          </a:p>
        </p:txBody>
      </p:sp>
      <p:sp>
        <p:nvSpPr>
          <p:cNvPr id="84995" name="Rectangle 2"/>
          <p:cNvSpPr>
            <a:spLocks noGrp="1" noRot="1" noChangeAspect="1" noChangeArrowheads="1" noTextEdit="1"/>
          </p:cNvSpPr>
          <p:nvPr>
            <p:ph type="sldImg"/>
          </p:nvPr>
        </p:nvSpPr>
        <p:spPr>
          <a:xfrm>
            <a:off x="1446213" y="685800"/>
            <a:ext cx="3852862" cy="2889250"/>
          </a:xfrm>
          <a:ln/>
        </p:spPr>
      </p:sp>
      <p:sp>
        <p:nvSpPr>
          <p:cNvPr id="849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6C455105-A670-4F6C-B22C-DFA7BFCB9EB8}" type="slidenum">
              <a:rPr lang="en-US" sz="1100" smtClean="0">
                <a:solidFill>
                  <a:schemeClr val="tx1"/>
                </a:solidFill>
              </a:rPr>
              <a:pPr eaLnBrk="1" hangingPunct="1"/>
              <a:t>31</a:t>
            </a:fld>
            <a:endParaRPr lang="en-US" sz="1100" smtClean="0">
              <a:solidFill>
                <a:schemeClr val="tx1"/>
              </a:solidFill>
            </a:endParaRPr>
          </a:p>
        </p:txBody>
      </p:sp>
      <p:sp>
        <p:nvSpPr>
          <p:cNvPr id="86019" name="Rectangle 2"/>
          <p:cNvSpPr>
            <a:spLocks noGrp="1" noRot="1" noChangeAspect="1" noChangeArrowheads="1" noTextEdit="1"/>
          </p:cNvSpPr>
          <p:nvPr>
            <p:ph type="sldImg"/>
          </p:nvPr>
        </p:nvSpPr>
        <p:spPr>
          <a:xfrm>
            <a:off x="1535113" y="696913"/>
            <a:ext cx="3854450" cy="2890837"/>
          </a:xfrm>
          <a:ln/>
        </p:spPr>
      </p:sp>
      <p:sp>
        <p:nvSpPr>
          <p:cNvPr id="86020" name="Rectangle 3"/>
          <p:cNvSpPr>
            <a:spLocks noGrp="1" noChangeArrowheads="1"/>
          </p:cNvSpPr>
          <p:nvPr>
            <p:ph type="body" idx="1"/>
          </p:nvPr>
        </p:nvSpPr>
        <p:spPr>
          <a:xfrm>
            <a:off x="473075" y="3930650"/>
            <a:ext cx="6296025" cy="4616450"/>
          </a:xfrm>
          <a:noFill/>
        </p:spPr>
        <p:txBody>
          <a:bodyPr/>
          <a:lstStyle/>
          <a:p>
            <a:pPr lvl="1" eaLnBrk="1" hangingPunct="1">
              <a:buFontTx/>
              <a:buNone/>
            </a:pPr>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3A5EF044-9A9D-432B-A0EC-AF2C978AC28B}" type="slidenum">
              <a:rPr lang="en-US" sz="1100" smtClean="0">
                <a:solidFill>
                  <a:schemeClr val="tx1"/>
                </a:solidFill>
              </a:rPr>
              <a:pPr eaLnBrk="1" hangingPunct="1"/>
              <a:t>32</a:t>
            </a:fld>
            <a:endParaRPr lang="en-US" sz="1100" smtClean="0">
              <a:solidFill>
                <a:schemeClr val="tx1"/>
              </a:solidFill>
            </a:endParaRPr>
          </a:p>
        </p:txBody>
      </p:sp>
      <p:sp>
        <p:nvSpPr>
          <p:cNvPr id="87043" name="Rectangle 2"/>
          <p:cNvSpPr>
            <a:spLocks noGrp="1" noRot="1" noChangeAspect="1" noChangeArrowheads="1" noTextEdit="1"/>
          </p:cNvSpPr>
          <p:nvPr>
            <p:ph type="sldImg"/>
          </p:nvPr>
        </p:nvSpPr>
        <p:spPr>
          <a:xfrm>
            <a:off x="1535113" y="696913"/>
            <a:ext cx="3854450" cy="2890837"/>
          </a:xfrm>
          <a:ln/>
        </p:spPr>
      </p:sp>
      <p:sp>
        <p:nvSpPr>
          <p:cNvPr id="87044" name="Rectangle 3"/>
          <p:cNvSpPr>
            <a:spLocks noGrp="1" noChangeArrowheads="1"/>
          </p:cNvSpPr>
          <p:nvPr>
            <p:ph type="body" idx="1"/>
          </p:nvPr>
        </p:nvSpPr>
        <p:spPr>
          <a:xfrm>
            <a:off x="473075" y="3930650"/>
            <a:ext cx="6296025" cy="4616450"/>
          </a:xfrm>
          <a:noFill/>
        </p:spPr>
        <p:txBody>
          <a:bodyPr/>
          <a:lstStyle/>
          <a:p>
            <a:pPr lvl="1" eaLnBrk="1" hangingPunct="1">
              <a:buFontTx/>
              <a:buNone/>
            </a:pPr>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1849FBD3-DC40-4FCC-8D99-5A218AD3A600}" type="slidenum">
              <a:rPr lang="en-US" sz="1100" smtClean="0">
                <a:solidFill>
                  <a:schemeClr val="tx1"/>
                </a:solidFill>
              </a:rPr>
              <a:pPr eaLnBrk="1" hangingPunct="1"/>
              <a:t>33</a:t>
            </a:fld>
            <a:endParaRPr lang="en-US" sz="1100" smtClean="0">
              <a:solidFill>
                <a:schemeClr val="tx1"/>
              </a:solidFill>
            </a:endParaRPr>
          </a:p>
        </p:txBody>
      </p:sp>
      <p:sp>
        <p:nvSpPr>
          <p:cNvPr id="88067" name="Rectangle 4"/>
          <p:cNvSpPr>
            <a:spLocks noGrp="1" noRot="1" noChangeAspect="1" noChangeArrowheads="1" noTextEdit="1"/>
          </p:cNvSpPr>
          <p:nvPr>
            <p:ph type="sldImg"/>
          </p:nvPr>
        </p:nvSpPr>
        <p:spPr>
          <a:ln/>
        </p:spPr>
      </p:sp>
      <p:sp>
        <p:nvSpPr>
          <p:cNvPr id="88068"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8CFD37E2-E8A4-4C3B-850A-9F03B8D0B3DC}" type="slidenum">
              <a:rPr lang="en-US" sz="1100" smtClean="0">
                <a:solidFill>
                  <a:schemeClr val="tx1"/>
                </a:solidFill>
              </a:rPr>
              <a:pPr eaLnBrk="1" hangingPunct="1"/>
              <a:t>34</a:t>
            </a:fld>
            <a:endParaRPr lang="en-US" sz="1100" smtClean="0">
              <a:solidFill>
                <a:schemeClr val="tx1"/>
              </a:solidFill>
            </a:endParaRPr>
          </a:p>
        </p:txBody>
      </p:sp>
      <p:sp>
        <p:nvSpPr>
          <p:cNvPr id="89091" name="Rectangle 2"/>
          <p:cNvSpPr>
            <a:spLocks noGrp="1" noRot="1" noChangeAspect="1" noChangeArrowheads="1" noTextEdit="1"/>
          </p:cNvSpPr>
          <p:nvPr>
            <p:ph type="sldImg"/>
          </p:nvPr>
        </p:nvSpPr>
        <p:spPr>
          <a:xfrm>
            <a:off x="1446213" y="685800"/>
            <a:ext cx="3852862" cy="2889250"/>
          </a:xfrm>
          <a:ln/>
        </p:spPr>
      </p:sp>
      <p:sp>
        <p:nvSpPr>
          <p:cNvPr id="890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61967393-4C10-48C2-878C-766F7ED1F148}" type="slidenum">
              <a:rPr lang="en-US" sz="1100" smtClean="0">
                <a:solidFill>
                  <a:schemeClr val="tx1"/>
                </a:solidFill>
              </a:rPr>
              <a:pPr eaLnBrk="1" hangingPunct="1"/>
              <a:t>35</a:t>
            </a:fld>
            <a:endParaRPr lang="en-US" sz="1100" smtClean="0">
              <a:solidFill>
                <a:schemeClr val="tx1"/>
              </a:solidFill>
            </a:endParaRPr>
          </a:p>
        </p:txBody>
      </p:sp>
      <p:sp>
        <p:nvSpPr>
          <p:cNvPr id="90115" name="Rectangle 4"/>
          <p:cNvSpPr>
            <a:spLocks noGrp="1" noRot="1" noChangeAspect="1" noChangeArrowheads="1" noTextEdit="1"/>
          </p:cNvSpPr>
          <p:nvPr>
            <p:ph type="sldImg"/>
          </p:nvPr>
        </p:nvSpPr>
        <p:spPr>
          <a:ln/>
        </p:spPr>
      </p:sp>
      <p:sp>
        <p:nvSpPr>
          <p:cNvPr id="90116"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8DFDC4EB-05EB-4B51-A38D-EEBB107A7443}" type="slidenum">
              <a:rPr lang="en-US" sz="1100" smtClean="0">
                <a:solidFill>
                  <a:schemeClr val="tx1"/>
                </a:solidFill>
              </a:rPr>
              <a:pPr eaLnBrk="1" hangingPunct="1"/>
              <a:t>36</a:t>
            </a:fld>
            <a:endParaRPr lang="en-US" sz="1100" smtClean="0">
              <a:solidFill>
                <a:schemeClr val="tx1"/>
              </a:solidFill>
            </a:endParaRPr>
          </a:p>
        </p:txBody>
      </p:sp>
      <p:sp>
        <p:nvSpPr>
          <p:cNvPr id="91139" name="Rectangle 2"/>
          <p:cNvSpPr>
            <a:spLocks noGrp="1" noRot="1" noChangeAspect="1" noChangeArrowheads="1" noTextEdit="1"/>
          </p:cNvSpPr>
          <p:nvPr>
            <p:ph type="sldImg"/>
          </p:nvPr>
        </p:nvSpPr>
        <p:spPr>
          <a:xfrm>
            <a:off x="1446213" y="685800"/>
            <a:ext cx="3852862" cy="2889250"/>
          </a:xfrm>
          <a:ln/>
        </p:spPr>
      </p:sp>
      <p:sp>
        <p:nvSpPr>
          <p:cNvPr id="911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66F37E26-DE4C-4D65-A970-F0278A2C0F28}" type="slidenum">
              <a:rPr lang="en-US" sz="1100" smtClean="0">
                <a:solidFill>
                  <a:schemeClr val="tx1"/>
                </a:solidFill>
              </a:rPr>
              <a:pPr eaLnBrk="1" hangingPunct="1"/>
              <a:t>37</a:t>
            </a:fld>
            <a:endParaRPr lang="en-US" sz="1100" smtClean="0">
              <a:solidFill>
                <a:schemeClr val="tx1"/>
              </a:solidFill>
            </a:endParaRPr>
          </a:p>
        </p:txBody>
      </p:sp>
      <p:sp>
        <p:nvSpPr>
          <p:cNvPr id="92163" name="Rectangle 4"/>
          <p:cNvSpPr>
            <a:spLocks noGrp="1" noRot="1" noChangeAspect="1" noChangeArrowheads="1" noTextEdit="1"/>
          </p:cNvSpPr>
          <p:nvPr>
            <p:ph type="sldImg"/>
          </p:nvPr>
        </p:nvSpPr>
        <p:spPr>
          <a:xfrm>
            <a:off x="1446213" y="685800"/>
            <a:ext cx="3852862" cy="2889250"/>
          </a:xfrm>
          <a:ln/>
        </p:spPr>
      </p:sp>
      <p:sp>
        <p:nvSpPr>
          <p:cNvPr id="92164"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4EC62499-C766-4865-A70B-B848062ED828}" type="slidenum">
              <a:rPr lang="en-US" sz="1100" smtClean="0">
                <a:solidFill>
                  <a:schemeClr val="tx1"/>
                </a:solidFill>
              </a:rPr>
              <a:pPr eaLnBrk="1" hangingPunct="1"/>
              <a:t>38</a:t>
            </a:fld>
            <a:endParaRPr lang="en-US" sz="1100" smtClean="0">
              <a:solidFill>
                <a:schemeClr val="tx1"/>
              </a:solidFill>
            </a:endParaRPr>
          </a:p>
        </p:txBody>
      </p:sp>
      <p:sp>
        <p:nvSpPr>
          <p:cNvPr id="93187" name="Rectangle 4"/>
          <p:cNvSpPr>
            <a:spLocks noGrp="1" noRot="1" noChangeAspect="1" noChangeArrowheads="1" noTextEdit="1"/>
          </p:cNvSpPr>
          <p:nvPr>
            <p:ph type="sldImg"/>
          </p:nvPr>
        </p:nvSpPr>
        <p:spPr>
          <a:ln/>
        </p:spPr>
      </p:sp>
      <p:sp>
        <p:nvSpPr>
          <p:cNvPr id="93188"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8453952A-4C63-4202-8FAE-6A3BE79E6F5A}" type="slidenum">
              <a:rPr lang="en-US" sz="1100" smtClean="0">
                <a:solidFill>
                  <a:schemeClr val="tx1"/>
                </a:solidFill>
              </a:rPr>
              <a:pPr eaLnBrk="1" hangingPunct="1"/>
              <a:t>39</a:t>
            </a:fld>
            <a:endParaRPr lang="en-US" sz="1100" smtClean="0">
              <a:solidFill>
                <a:schemeClr val="tx1"/>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FF45D173-EBBE-44A4-A6D2-E16D99E0185A}" type="slidenum">
              <a:rPr lang="en-US" sz="1100" smtClean="0">
                <a:solidFill>
                  <a:schemeClr val="tx1"/>
                </a:solidFill>
              </a:rPr>
              <a:pPr eaLnBrk="1" hangingPunct="1"/>
              <a:t>40</a:t>
            </a:fld>
            <a:endParaRPr lang="en-US" sz="1100" smtClean="0">
              <a:solidFill>
                <a:schemeClr val="tx1"/>
              </a:solidFill>
            </a:endParaRPr>
          </a:p>
        </p:txBody>
      </p:sp>
      <p:sp>
        <p:nvSpPr>
          <p:cNvPr id="95235" name="Rectangle 4"/>
          <p:cNvSpPr>
            <a:spLocks noGrp="1" noRot="1" noChangeAspect="1" noChangeArrowheads="1" noTextEdit="1"/>
          </p:cNvSpPr>
          <p:nvPr>
            <p:ph type="sldImg"/>
          </p:nvPr>
        </p:nvSpPr>
        <p:spPr>
          <a:ln/>
        </p:spPr>
      </p:sp>
      <p:sp>
        <p:nvSpPr>
          <p:cNvPr id="95236"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45415F12-113C-4669-A2FB-2B0FE7210018}" type="slidenum">
              <a:rPr lang="en-US" sz="1100" smtClean="0">
                <a:solidFill>
                  <a:schemeClr val="tx1"/>
                </a:solidFill>
              </a:rPr>
              <a:pPr eaLnBrk="1" hangingPunct="1"/>
              <a:t>41</a:t>
            </a:fld>
            <a:endParaRPr lang="en-US" sz="1100" smtClean="0">
              <a:solidFill>
                <a:schemeClr val="tx1"/>
              </a:solidFill>
            </a:endParaRPr>
          </a:p>
        </p:txBody>
      </p:sp>
      <p:sp>
        <p:nvSpPr>
          <p:cNvPr id="96259" name="Rectangle 4"/>
          <p:cNvSpPr>
            <a:spLocks noGrp="1" noRot="1" noChangeAspect="1" noChangeArrowheads="1" noTextEdit="1"/>
          </p:cNvSpPr>
          <p:nvPr>
            <p:ph type="sldImg"/>
          </p:nvPr>
        </p:nvSpPr>
        <p:spPr>
          <a:ln/>
        </p:spPr>
      </p:sp>
      <p:sp>
        <p:nvSpPr>
          <p:cNvPr id="96260"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4E3E1DDE-2AEB-49E6-8E43-47481C8A74ED}" type="slidenum">
              <a:rPr lang="en-US" sz="1100" smtClean="0">
                <a:solidFill>
                  <a:schemeClr val="tx1"/>
                </a:solidFill>
              </a:rPr>
              <a:pPr eaLnBrk="1" hangingPunct="1"/>
              <a:t>42</a:t>
            </a:fld>
            <a:endParaRPr lang="en-US" sz="1100" smtClean="0">
              <a:solidFill>
                <a:schemeClr val="tx1"/>
              </a:solidFill>
            </a:endParaRPr>
          </a:p>
        </p:txBody>
      </p:sp>
      <p:sp>
        <p:nvSpPr>
          <p:cNvPr id="97283" name="Rectangle 4"/>
          <p:cNvSpPr>
            <a:spLocks noGrp="1" noRot="1" noChangeAspect="1" noChangeArrowheads="1" noTextEdit="1"/>
          </p:cNvSpPr>
          <p:nvPr>
            <p:ph type="sldImg"/>
          </p:nvPr>
        </p:nvSpPr>
        <p:spPr>
          <a:ln/>
        </p:spPr>
      </p:sp>
      <p:sp>
        <p:nvSpPr>
          <p:cNvPr id="97284"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456B2E9D-8E82-48F1-BC22-F1376FF1FF88}" type="slidenum">
              <a:rPr lang="en-US" sz="1100" smtClean="0">
                <a:solidFill>
                  <a:schemeClr val="tx1"/>
                </a:solidFill>
              </a:rPr>
              <a:pPr eaLnBrk="1" hangingPunct="1"/>
              <a:t>43</a:t>
            </a:fld>
            <a:endParaRPr lang="en-US" sz="1100" smtClean="0">
              <a:solidFill>
                <a:schemeClr val="tx1"/>
              </a:solidFill>
            </a:endParaRPr>
          </a:p>
        </p:txBody>
      </p:sp>
      <p:sp>
        <p:nvSpPr>
          <p:cNvPr id="98307" name="Rectangle 4"/>
          <p:cNvSpPr>
            <a:spLocks noGrp="1" noRot="1" noChangeAspect="1" noChangeArrowheads="1" noTextEdit="1"/>
          </p:cNvSpPr>
          <p:nvPr>
            <p:ph type="sldImg"/>
          </p:nvPr>
        </p:nvSpPr>
        <p:spPr>
          <a:ln/>
        </p:spPr>
      </p:sp>
      <p:sp>
        <p:nvSpPr>
          <p:cNvPr id="98308"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9D356FF7-E778-4734-A813-62815323CBF0}" type="slidenum">
              <a:rPr lang="en-US" sz="1100" smtClean="0">
                <a:solidFill>
                  <a:schemeClr val="tx1"/>
                </a:solidFill>
              </a:rPr>
              <a:pPr eaLnBrk="1" hangingPunct="1"/>
              <a:t>44</a:t>
            </a:fld>
            <a:endParaRPr lang="en-US" sz="1100" smtClean="0">
              <a:solidFill>
                <a:schemeClr val="tx1"/>
              </a:solidFill>
            </a:endParaRPr>
          </a:p>
        </p:txBody>
      </p:sp>
      <p:sp>
        <p:nvSpPr>
          <p:cNvPr id="99331" name="Rectangle 2"/>
          <p:cNvSpPr>
            <a:spLocks noGrp="1" noRot="1" noChangeAspect="1" noChangeArrowheads="1" noTextEdit="1"/>
          </p:cNvSpPr>
          <p:nvPr>
            <p:ph type="sldImg"/>
          </p:nvPr>
        </p:nvSpPr>
        <p:spPr>
          <a:xfrm>
            <a:off x="1446213" y="685800"/>
            <a:ext cx="3852862" cy="2889250"/>
          </a:xfrm>
          <a:ln/>
        </p:spPr>
      </p:sp>
      <p:sp>
        <p:nvSpPr>
          <p:cNvPr id="993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43EA59F4-F42B-4456-90C9-EF4224FB6FF9}" type="slidenum">
              <a:rPr lang="en-US" sz="1100" smtClean="0">
                <a:solidFill>
                  <a:schemeClr val="tx1"/>
                </a:solidFill>
              </a:rPr>
              <a:pPr eaLnBrk="1" hangingPunct="1"/>
              <a:t>45</a:t>
            </a:fld>
            <a:endParaRPr lang="en-US" sz="1100" smtClean="0">
              <a:solidFill>
                <a:schemeClr val="tx1"/>
              </a:solidFill>
            </a:endParaRPr>
          </a:p>
        </p:txBody>
      </p:sp>
      <p:sp>
        <p:nvSpPr>
          <p:cNvPr id="100355" name="Rectangle 4"/>
          <p:cNvSpPr>
            <a:spLocks noGrp="1" noRot="1" noChangeAspect="1" noChangeArrowheads="1" noTextEdit="1"/>
          </p:cNvSpPr>
          <p:nvPr>
            <p:ph type="sldImg"/>
          </p:nvPr>
        </p:nvSpPr>
        <p:spPr>
          <a:ln/>
        </p:spPr>
      </p:sp>
      <p:sp>
        <p:nvSpPr>
          <p:cNvPr id="100356"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69C00406-6108-4F75-A79F-79EEC48AB37B}" type="slidenum">
              <a:rPr lang="en-US" sz="1100" smtClean="0">
                <a:solidFill>
                  <a:schemeClr val="tx1"/>
                </a:solidFill>
              </a:rPr>
              <a:pPr eaLnBrk="1" hangingPunct="1"/>
              <a:t>46</a:t>
            </a:fld>
            <a:endParaRPr lang="en-US" sz="1100" smtClean="0">
              <a:solidFill>
                <a:schemeClr val="tx1"/>
              </a:solidFill>
            </a:endParaRPr>
          </a:p>
        </p:txBody>
      </p:sp>
      <p:sp>
        <p:nvSpPr>
          <p:cNvPr id="101379" name="Rectangle 6"/>
          <p:cNvSpPr>
            <a:spLocks noGrp="1" noRot="1" noChangeAspect="1" noChangeArrowheads="1" noTextEdit="1"/>
          </p:cNvSpPr>
          <p:nvPr>
            <p:ph type="sldImg"/>
          </p:nvPr>
        </p:nvSpPr>
        <p:spPr>
          <a:ln/>
        </p:spPr>
      </p:sp>
      <p:sp>
        <p:nvSpPr>
          <p:cNvPr id="101380" name="Rectangle 7"/>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F1CAC4E8-B2A6-46DB-8BD4-5AD812E0448D}" type="slidenum">
              <a:rPr lang="en-US" sz="1100" smtClean="0">
                <a:solidFill>
                  <a:schemeClr val="tx1"/>
                </a:solidFill>
              </a:rPr>
              <a:pPr eaLnBrk="1" hangingPunct="1"/>
              <a:t>47</a:t>
            </a:fld>
            <a:endParaRPr lang="en-US" sz="1100" smtClean="0">
              <a:solidFill>
                <a:schemeClr val="tx1"/>
              </a:solidFill>
            </a:endParaRPr>
          </a:p>
        </p:txBody>
      </p:sp>
      <p:sp>
        <p:nvSpPr>
          <p:cNvPr id="102403" name="Rectangle 4"/>
          <p:cNvSpPr>
            <a:spLocks noGrp="1" noRot="1" noChangeAspect="1" noChangeArrowheads="1" noTextEdit="1"/>
          </p:cNvSpPr>
          <p:nvPr>
            <p:ph type="sldImg"/>
          </p:nvPr>
        </p:nvSpPr>
        <p:spPr>
          <a:xfrm>
            <a:off x="1446213" y="685800"/>
            <a:ext cx="3852862" cy="2889250"/>
          </a:xfrm>
          <a:ln/>
        </p:spPr>
      </p:sp>
      <p:sp>
        <p:nvSpPr>
          <p:cNvPr id="102404"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078519E3-47FC-46EC-BDC7-AAA65D90478B}" type="slidenum">
              <a:rPr lang="en-US" sz="1100" smtClean="0">
                <a:solidFill>
                  <a:schemeClr val="tx1"/>
                </a:solidFill>
              </a:rPr>
              <a:pPr eaLnBrk="1" hangingPunct="1"/>
              <a:t>48</a:t>
            </a:fld>
            <a:endParaRPr lang="en-US" sz="1100" smtClean="0">
              <a:solidFill>
                <a:schemeClr val="tx1"/>
              </a:solidFill>
            </a:endParaRPr>
          </a:p>
        </p:txBody>
      </p:sp>
      <p:sp>
        <p:nvSpPr>
          <p:cNvPr id="103427" name="Rectangle 2"/>
          <p:cNvSpPr>
            <a:spLocks noGrp="1" noRot="1" noChangeAspect="1" noChangeArrowheads="1" noTextEdit="1"/>
          </p:cNvSpPr>
          <p:nvPr>
            <p:ph type="sldImg"/>
          </p:nvPr>
        </p:nvSpPr>
        <p:spPr>
          <a:xfrm>
            <a:off x="1446213" y="685800"/>
            <a:ext cx="3852862" cy="2889250"/>
          </a:xfrm>
          <a:ln/>
        </p:spPr>
      </p:sp>
      <p:sp>
        <p:nvSpPr>
          <p:cNvPr id="1034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62E04D0E-4EA9-4A03-A0C1-F588416AD8CE}" type="slidenum">
              <a:rPr lang="en-US" sz="1100" smtClean="0">
                <a:solidFill>
                  <a:schemeClr val="tx1"/>
                </a:solidFill>
              </a:rPr>
              <a:pPr eaLnBrk="1" hangingPunct="1"/>
              <a:t>49</a:t>
            </a:fld>
            <a:endParaRPr lang="en-US" sz="1100" smtClean="0">
              <a:solidFill>
                <a:schemeClr val="tx1"/>
              </a:solidFill>
            </a:endParaRPr>
          </a:p>
        </p:txBody>
      </p:sp>
      <p:sp>
        <p:nvSpPr>
          <p:cNvPr id="104451" name="Rectangle 2"/>
          <p:cNvSpPr>
            <a:spLocks noGrp="1" noRot="1" noChangeAspect="1" noChangeArrowheads="1" noTextEdit="1"/>
          </p:cNvSpPr>
          <p:nvPr>
            <p:ph type="sldImg"/>
          </p:nvPr>
        </p:nvSpPr>
        <p:spPr>
          <a:xfrm>
            <a:off x="1446213" y="685800"/>
            <a:ext cx="3852862" cy="2889250"/>
          </a:xfrm>
          <a:ln/>
        </p:spPr>
      </p:sp>
      <p:sp>
        <p:nvSpPr>
          <p:cNvPr id="1044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B2F013E4-5F2D-43EB-9C81-C87CBC6058BB}" type="slidenum">
              <a:rPr lang="en-US" sz="1100" smtClean="0">
                <a:solidFill>
                  <a:schemeClr val="tx1"/>
                </a:solidFill>
              </a:rPr>
              <a:pPr eaLnBrk="1" hangingPunct="1"/>
              <a:t>50</a:t>
            </a:fld>
            <a:endParaRPr lang="en-US" sz="1100" smtClean="0">
              <a:solidFill>
                <a:schemeClr val="tx1"/>
              </a:solidFill>
            </a:endParaRPr>
          </a:p>
        </p:txBody>
      </p:sp>
      <p:sp>
        <p:nvSpPr>
          <p:cNvPr id="105475" name="Rectangle 4"/>
          <p:cNvSpPr>
            <a:spLocks noGrp="1" noRot="1" noChangeAspect="1" noChangeArrowheads="1" noTextEdit="1"/>
          </p:cNvSpPr>
          <p:nvPr>
            <p:ph type="sldImg"/>
          </p:nvPr>
        </p:nvSpPr>
        <p:spPr>
          <a:ln/>
        </p:spPr>
      </p:sp>
      <p:sp>
        <p:nvSpPr>
          <p:cNvPr id="105476"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9D7E4171-24C5-4655-BA62-7A0F9D79B3C7}" type="slidenum">
              <a:rPr lang="en-US" sz="1100" smtClean="0">
                <a:solidFill>
                  <a:schemeClr val="tx1"/>
                </a:solidFill>
              </a:rPr>
              <a:pPr eaLnBrk="1" hangingPunct="1"/>
              <a:t>51</a:t>
            </a:fld>
            <a:endParaRPr lang="en-US" sz="1100" smtClean="0">
              <a:solidFill>
                <a:schemeClr val="tx1"/>
              </a:solidFill>
            </a:endParaRPr>
          </a:p>
        </p:txBody>
      </p:sp>
      <p:sp>
        <p:nvSpPr>
          <p:cNvPr id="106499" name="Rectangle 2"/>
          <p:cNvSpPr>
            <a:spLocks noGrp="1" noRot="1" noChangeAspect="1" noChangeArrowheads="1" noTextEdit="1"/>
          </p:cNvSpPr>
          <p:nvPr>
            <p:ph type="sldImg"/>
          </p:nvPr>
        </p:nvSpPr>
        <p:spPr>
          <a:xfrm>
            <a:off x="1446213" y="685800"/>
            <a:ext cx="3852862" cy="2889250"/>
          </a:xfrm>
          <a:ln/>
        </p:spPr>
      </p:sp>
      <p:sp>
        <p:nvSpPr>
          <p:cNvPr id="1065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907A5580-9D6A-4395-8224-C8ED10B02168}" type="slidenum">
              <a:rPr lang="en-US" sz="1100" smtClean="0">
                <a:solidFill>
                  <a:schemeClr val="tx1"/>
                </a:solidFill>
              </a:rPr>
              <a:pPr eaLnBrk="1" hangingPunct="1"/>
              <a:t>52</a:t>
            </a:fld>
            <a:endParaRPr lang="en-US" sz="1100" smtClean="0">
              <a:solidFill>
                <a:schemeClr val="tx1"/>
              </a:solidFill>
            </a:endParaRPr>
          </a:p>
        </p:txBody>
      </p:sp>
      <p:sp>
        <p:nvSpPr>
          <p:cNvPr id="107523" name="Rectangle 4"/>
          <p:cNvSpPr>
            <a:spLocks noGrp="1" noRot="1" noChangeAspect="1" noChangeArrowheads="1" noTextEdit="1"/>
          </p:cNvSpPr>
          <p:nvPr>
            <p:ph type="sldImg"/>
          </p:nvPr>
        </p:nvSpPr>
        <p:spPr>
          <a:ln/>
        </p:spPr>
      </p:sp>
      <p:sp>
        <p:nvSpPr>
          <p:cNvPr id="107524"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C430C00B-BCA8-4885-8760-6236F818FDDE}" type="slidenum">
              <a:rPr lang="en-US" sz="1100" smtClean="0">
                <a:solidFill>
                  <a:schemeClr val="tx1"/>
                </a:solidFill>
              </a:rPr>
              <a:pPr eaLnBrk="1" hangingPunct="1"/>
              <a:t>53</a:t>
            </a:fld>
            <a:endParaRPr lang="en-US" sz="1100" smtClean="0">
              <a:solidFill>
                <a:schemeClr val="tx1"/>
              </a:solidFill>
            </a:endParaRPr>
          </a:p>
        </p:txBody>
      </p:sp>
      <p:sp>
        <p:nvSpPr>
          <p:cNvPr id="108547" name="Rectangle 4"/>
          <p:cNvSpPr>
            <a:spLocks noGrp="1" noRot="1" noChangeAspect="1" noChangeArrowheads="1" noTextEdit="1"/>
          </p:cNvSpPr>
          <p:nvPr>
            <p:ph type="sldImg"/>
          </p:nvPr>
        </p:nvSpPr>
        <p:spPr>
          <a:ln/>
        </p:spPr>
      </p:sp>
      <p:sp>
        <p:nvSpPr>
          <p:cNvPr id="108548"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4B31A89E-C68D-4FCD-9185-5AE5A8322A93}" type="slidenum">
              <a:rPr lang="en-US" sz="1100" smtClean="0">
                <a:solidFill>
                  <a:schemeClr val="tx1"/>
                </a:solidFill>
              </a:rPr>
              <a:pPr eaLnBrk="1" hangingPunct="1"/>
              <a:t>54</a:t>
            </a:fld>
            <a:endParaRPr lang="en-US" sz="1100" smtClean="0">
              <a:solidFill>
                <a:schemeClr val="tx1"/>
              </a:solidFill>
            </a:endParaRPr>
          </a:p>
        </p:txBody>
      </p:sp>
      <p:sp>
        <p:nvSpPr>
          <p:cNvPr id="109571" name="Rectangle 4"/>
          <p:cNvSpPr>
            <a:spLocks noGrp="1" noRot="1" noChangeAspect="1" noChangeArrowheads="1" noTextEdit="1"/>
          </p:cNvSpPr>
          <p:nvPr>
            <p:ph type="sldImg"/>
          </p:nvPr>
        </p:nvSpPr>
        <p:spPr>
          <a:ln/>
        </p:spPr>
      </p:sp>
      <p:sp>
        <p:nvSpPr>
          <p:cNvPr id="109572"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D7C8D8CD-602F-4FDB-BE63-31CA6FC03404}" type="slidenum">
              <a:rPr lang="en-US" sz="1100" smtClean="0">
                <a:solidFill>
                  <a:schemeClr val="tx1"/>
                </a:solidFill>
              </a:rPr>
              <a:pPr eaLnBrk="1" hangingPunct="1"/>
              <a:t>55</a:t>
            </a:fld>
            <a:endParaRPr lang="en-US" sz="1100" smtClean="0">
              <a:solidFill>
                <a:schemeClr val="tx1"/>
              </a:solidFill>
            </a:endParaRPr>
          </a:p>
        </p:txBody>
      </p:sp>
      <p:sp>
        <p:nvSpPr>
          <p:cNvPr id="110595" name="Rectangle 4"/>
          <p:cNvSpPr>
            <a:spLocks noGrp="1" noRot="1" noChangeAspect="1" noChangeArrowheads="1" noTextEdit="1"/>
          </p:cNvSpPr>
          <p:nvPr>
            <p:ph type="sldImg"/>
          </p:nvPr>
        </p:nvSpPr>
        <p:spPr>
          <a:ln/>
        </p:spPr>
      </p:sp>
      <p:sp>
        <p:nvSpPr>
          <p:cNvPr id="110596" name="Rectangle 5"/>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CFBB1650-361F-4999-9741-D555EA658576}" type="slidenum">
              <a:rPr lang="en-US" sz="1100" smtClean="0">
                <a:solidFill>
                  <a:schemeClr val="tx1"/>
                </a:solidFill>
              </a:rPr>
              <a:pPr eaLnBrk="1" hangingPunct="1"/>
              <a:t>56</a:t>
            </a:fld>
            <a:endParaRPr lang="en-US" sz="1100" smtClean="0">
              <a:solidFill>
                <a:schemeClr val="tx1"/>
              </a:solidFill>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8"/>
          <p:cNvSpPr>
            <a:spLocks noGrp="1" noChangeArrowheads="1"/>
          </p:cNvSpPr>
          <p:nvPr>
            <p:ph type="sldNum" sz="quarter" idx="5"/>
          </p:nvPr>
        </p:nvSpPr>
        <p:spPr>
          <a:noFill/>
        </p:spPr>
        <p:txBody>
          <a:bodyPr/>
          <a:lstStyle>
            <a:lvl1pPr defTabSz="931863" eaLnBrk="0" hangingPunct="0">
              <a:defRPr sz="3200">
                <a:solidFill>
                  <a:srgbClr val="000066"/>
                </a:solidFill>
                <a:latin typeface="Arial" charset="0"/>
              </a:defRPr>
            </a:lvl1pPr>
            <a:lvl2pPr marL="742950" indent="-285750" defTabSz="931863" eaLnBrk="0" hangingPunct="0">
              <a:defRPr sz="3200">
                <a:solidFill>
                  <a:srgbClr val="000066"/>
                </a:solidFill>
                <a:latin typeface="Arial" charset="0"/>
              </a:defRPr>
            </a:lvl2pPr>
            <a:lvl3pPr marL="1143000" indent="-228600" defTabSz="931863" eaLnBrk="0" hangingPunct="0">
              <a:defRPr sz="3200">
                <a:solidFill>
                  <a:srgbClr val="000066"/>
                </a:solidFill>
                <a:latin typeface="Arial" charset="0"/>
              </a:defRPr>
            </a:lvl3pPr>
            <a:lvl4pPr marL="1600200" indent="-228600" defTabSz="931863" eaLnBrk="0" hangingPunct="0">
              <a:defRPr sz="3200">
                <a:solidFill>
                  <a:srgbClr val="000066"/>
                </a:solidFill>
                <a:latin typeface="Arial" charset="0"/>
              </a:defRPr>
            </a:lvl4pPr>
            <a:lvl5pPr marL="2057400" indent="-228600" defTabSz="931863" eaLnBrk="0" hangingPunct="0">
              <a:defRPr sz="3200">
                <a:solidFill>
                  <a:srgbClr val="000066"/>
                </a:solidFill>
                <a:latin typeface="Arial" charset="0"/>
              </a:defRPr>
            </a:lvl5pPr>
            <a:lvl6pPr marL="2514600" indent="-228600" defTabSz="931863" eaLnBrk="0" fontAlgn="base" hangingPunct="0">
              <a:spcBef>
                <a:spcPct val="0"/>
              </a:spcBef>
              <a:spcAft>
                <a:spcPct val="0"/>
              </a:spcAft>
              <a:defRPr sz="3200">
                <a:solidFill>
                  <a:srgbClr val="000066"/>
                </a:solidFill>
                <a:latin typeface="Arial" charset="0"/>
              </a:defRPr>
            </a:lvl6pPr>
            <a:lvl7pPr marL="2971800" indent="-228600" defTabSz="931863" eaLnBrk="0" fontAlgn="base" hangingPunct="0">
              <a:spcBef>
                <a:spcPct val="0"/>
              </a:spcBef>
              <a:spcAft>
                <a:spcPct val="0"/>
              </a:spcAft>
              <a:defRPr sz="3200">
                <a:solidFill>
                  <a:srgbClr val="000066"/>
                </a:solidFill>
                <a:latin typeface="Arial" charset="0"/>
              </a:defRPr>
            </a:lvl7pPr>
            <a:lvl8pPr marL="3429000" indent="-228600" defTabSz="931863" eaLnBrk="0" fontAlgn="base" hangingPunct="0">
              <a:spcBef>
                <a:spcPct val="0"/>
              </a:spcBef>
              <a:spcAft>
                <a:spcPct val="0"/>
              </a:spcAft>
              <a:defRPr sz="3200">
                <a:solidFill>
                  <a:srgbClr val="000066"/>
                </a:solidFill>
                <a:latin typeface="Arial" charset="0"/>
              </a:defRPr>
            </a:lvl8pPr>
            <a:lvl9pPr marL="3886200" indent="-228600" defTabSz="931863" eaLnBrk="0" fontAlgn="base" hangingPunct="0">
              <a:spcBef>
                <a:spcPct val="0"/>
              </a:spcBef>
              <a:spcAft>
                <a:spcPct val="0"/>
              </a:spcAft>
              <a:defRPr sz="3200">
                <a:solidFill>
                  <a:srgbClr val="000066"/>
                </a:solidFill>
                <a:latin typeface="Arial" charset="0"/>
              </a:defRPr>
            </a:lvl9pPr>
          </a:lstStyle>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endParaRPr lang="en-US" sz="900" smtClean="0">
              <a:solidFill>
                <a:schemeClr val="tx1"/>
              </a:solidFill>
            </a:endParaRPr>
          </a:p>
          <a:p>
            <a:pPr eaLnBrk="1" hangingPunct="1"/>
            <a:r>
              <a:rPr lang="en-US" sz="900" smtClean="0">
                <a:solidFill>
                  <a:schemeClr val="tx1"/>
                </a:solidFill>
              </a:rPr>
              <a:t>CCP Trainer’s Toolkit</a:t>
            </a:r>
            <a:endParaRPr lang="en-US" sz="900" b="1" smtClean="0">
              <a:solidFill>
                <a:schemeClr val="tx1"/>
              </a:solidFill>
            </a:endParaRPr>
          </a:p>
          <a:p>
            <a:pPr eaLnBrk="1" hangingPunct="1"/>
            <a:r>
              <a:rPr lang="en-US" sz="900" b="1" smtClean="0">
                <a:solidFill>
                  <a:schemeClr val="tx1"/>
                </a:solidFill>
              </a:rPr>
              <a:t>RSP Phasedown Training		           </a:t>
            </a:r>
            <a:fld id="{BC862499-F928-4BF6-9F83-48CECAB732F5}" type="slidenum">
              <a:rPr lang="en-US" sz="1100" smtClean="0">
                <a:solidFill>
                  <a:schemeClr val="tx1"/>
                </a:solidFill>
              </a:rPr>
              <a:pPr eaLnBrk="1" hangingPunct="1"/>
              <a:t>57</a:t>
            </a:fld>
            <a:endParaRPr lang="en-US" sz="1100" smtClean="0">
              <a:solidFill>
                <a:schemeClr val="tx1"/>
              </a:solidFill>
            </a:endParaRPr>
          </a:p>
        </p:txBody>
      </p:sp>
      <p:sp>
        <p:nvSpPr>
          <p:cNvPr id="112643" name="Rectangle 6"/>
          <p:cNvSpPr>
            <a:spLocks noGrp="1" noRot="1" noChangeAspect="1" noChangeArrowheads="1" noTextEdit="1"/>
          </p:cNvSpPr>
          <p:nvPr>
            <p:ph type="sldImg"/>
          </p:nvPr>
        </p:nvSpPr>
        <p:spPr>
          <a:ln/>
        </p:spPr>
      </p:sp>
      <p:sp>
        <p:nvSpPr>
          <p:cNvPr id="112644" name="Rectangle 7"/>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1E29E103-5405-48B9-9B52-84D62B3A8315}" type="slidenum">
              <a:rPr lang="en-US"/>
              <a:pPr>
                <a:defRPr/>
              </a:pPr>
              <a:t>‹#›</a:t>
            </a:fld>
            <a:endParaRPr lang="en-US"/>
          </a:p>
        </p:txBody>
      </p:sp>
    </p:spTree>
    <p:extLst>
      <p:ext uri="{BB962C8B-B14F-4D97-AF65-F5344CB8AC3E}">
        <p14:creationId xmlns:p14="http://schemas.microsoft.com/office/powerpoint/2010/main" val="1062343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ADD9DC2B-32C8-488C-A0FD-4D91266F3CAA}" type="slidenum">
              <a:rPr lang="en-US"/>
              <a:pPr>
                <a:defRPr/>
              </a:pPr>
              <a:t>‹#›</a:t>
            </a:fld>
            <a:endParaRPr lang="en-US"/>
          </a:p>
        </p:txBody>
      </p:sp>
    </p:spTree>
    <p:extLst>
      <p:ext uri="{BB962C8B-B14F-4D97-AF65-F5344CB8AC3E}">
        <p14:creationId xmlns:p14="http://schemas.microsoft.com/office/powerpoint/2010/main" val="3186276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pPr>
              <a:defRPr/>
            </a:pPr>
            <a:fld id="{FB577628-707F-4DB4-9C53-704C84C4B936}" type="slidenum">
              <a:rPr lang="en-US"/>
              <a:pPr>
                <a:defRPr/>
              </a:pPr>
              <a:t>‹#›</a:t>
            </a:fld>
            <a:endParaRPr lang="en-US"/>
          </a:p>
        </p:txBody>
      </p:sp>
    </p:spTree>
    <p:extLst>
      <p:ext uri="{BB962C8B-B14F-4D97-AF65-F5344CB8AC3E}">
        <p14:creationId xmlns:p14="http://schemas.microsoft.com/office/powerpoint/2010/main" val="687783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862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862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sldNum" sz="quarter" idx="10"/>
          </p:nvPr>
        </p:nvSpPr>
        <p:spPr>
          <a:ln/>
        </p:spPr>
        <p:txBody>
          <a:bodyPr/>
          <a:lstStyle>
            <a:lvl1pPr>
              <a:defRPr/>
            </a:lvl1pPr>
          </a:lstStyle>
          <a:p>
            <a:pPr>
              <a:defRPr/>
            </a:pPr>
            <a:fld id="{7AE0B545-B96D-4879-8B00-A10FEFB16286}" type="slidenum">
              <a:rPr lang="en-US"/>
              <a:pPr>
                <a:defRPr/>
              </a:pPr>
              <a:t>‹#›</a:t>
            </a:fld>
            <a:endParaRPr lang="en-US"/>
          </a:p>
        </p:txBody>
      </p:sp>
    </p:spTree>
    <p:extLst>
      <p:ext uri="{BB962C8B-B14F-4D97-AF65-F5344CB8AC3E}">
        <p14:creationId xmlns:p14="http://schemas.microsoft.com/office/powerpoint/2010/main" val="2540256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sldNum" sz="quarter" idx="10"/>
          </p:nvPr>
        </p:nvSpPr>
        <p:spPr>
          <a:ln/>
        </p:spPr>
        <p:txBody>
          <a:bodyPr/>
          <a:lstStyle>
            <a:lvl1pPr>
              <a:defRPr/>
            </a:lvl1pPr>
          </a:lstStyle>
          <a:p>
            <a:pPr>
              <a:defRPr/>
            </a:pPr>
            <a:fld id="{1266AEA9-A6C6-4CF1-AA15-D6996A4015E4}" type="slidenum">
              <a:rPr lang="en-US"/>
              <a:pPr>
                <a:defRPr/>
              </a:pPr>
              <a:t>‹#›</a:t>
            </a:fld>
            <a:endParaRPr lang="en-US"/>
          </a:p>
        </p:txBody>
      </p:sp>
    </p:spTree>
    <p:extLst>
      <p:ext uri="{BB962C8B-B14F-4D97-AF65-F5344CB8AC3E}">
        <p14:creationId xmlns:p14="http://schemas.microsoft.com/office/powerpoint/2010/main" val="2758107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sldNum" sz="quarter" idx="10"/>
          </p:nvPr>
        </p:nvSpPr>
        <p:spPr>
          <a:ln/>
        </p:spPr>
        <p:txBody>
          <a:bodyPr/>
          <a:lstStyle>
            <a:lvl1pPr>
              <a:defRPr/>
            </a:lvl1pPr>
          </a:lstStyle>
          <a:p>
            <a:pPr>
              <a:defRPr/>
            </a:pPr>
            <a:fld id="{12F35A3E-D6E9-4B10-8C87-4886B044E29D}" type="slidenum">
              <a:rPr lang="en-US"/>
              <a:pPr>
                <a:defRPr/>
              </a:pPr>
              <a:t>‹#›</a:t>
            </a:fld>
            <a:endParaRPr lang="en-US"/>
          </a:p>
        </p:txBody>
      </p:sp>
    </p:spTree>
    <p:extLst>
      <p:ext uri="{BB962C8B-B14F-4D97-AF65-F5344CB8AC3E}">
        <p14:creationId xmlns:p14="http://schemas.microsoft.com/office/powerpoint/2010/main" val="500961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616799E1-DB40-4512-BEA7-2F410307224D}" type="slidenum">
              <a:rPr lang="en-US"/>
              <a:pPr>
                <a:defRPr/>
              </a:pPr>
              <a:t>‹#›</a:t>
            </a:fld>
            <a:endParaRPr lang="en-US"/>
          </a:p>
        </p:txBody>
      </p:sp>
    </p:spTree>
    <p:extLst>
      <p:ext uri="{BB962C8B-B14F-4D97-AF65-F5344CB8AC3E}">
        <p14:creationId xmlns:p14="http://schemas.microsoft.com/office/powerpoint/2010/main" val="374763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03DF31D8-229F-4EF9-BF46-A3C0990EC0BD}" type="slidenum">
              <a:rPr lang="en-US"/>
              <a:pPr>
                <a:defRPr/>
              </a:pPr>
              <a:t>‹#›</a:t>
            </a:fld>
            <a:endParaRPr lang="en-US"/>
          </a:p>
        </p:txBody>
      </p:sp>
    </p:spTree>
    <p:extLst>
      <p:ext uri="{BB962C8B-B14F-4D97-AF65-F5344CB8AC3E}">
        <p14:creationId xmlns:p14="http://schemas.microsoft.com/office/powerpoint/2010/main" val="2749603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91DE505C-E3BC-4947-9FA4-85FEA9BD2B3C}" type="slidenum">
              <a:rPr lang="en-US"/>
              <a:pPr>
                <a:defRPr/>
              </a:pPr>
              <a:t>‹#›</a:t>
            </a:fld>
            <a:endParaRPr lang="en-US"/>
          </a:p>
        </p:txBody>
      </p:sp>
    </p:spTree>
    <p:extLst>
      <p:ext uri="{BB962C8B-B14F-4D97-AF65-F5344CB8AC3E}">
        <p14:creationId xmlns:p14="http://schemas.microsoft.com/office/powerpoint/2010/main" val="397904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861376B8-80B2-491E-AAD4-88117882C425}" type="slidenum">
              <a:rPr lang="en-US"/>
              <a:pPr>
                <a:defRPr/>
              </a:pPr>
              <a:t>‹#›</a:t>
            </a:fld>
            <a:endParaRPr lang="en-US"/>
          </a:p>
        </p:txBody>
      </p:sp>
    </p:spTree>
    <p:extLst>
      <p:ext uri="{BB962C8B-B14F-4D97-AF65-F5344CB8AC3E}">
        <p14:creationId xmlns:p14="http://schemas.microsoft.com/office/powerpoint/2010/main" val="3251465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33400"/>
            <a:ext cx="22860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533400"/>
            <a:ext cx="67056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5C2180FD-E7A2-4712-97FC-671339A2AA03}" type="slidenum">
              <a:rPr lang="en-US"/>
              <a:pPr>
                <a:defRPr/>
              </a:pPr>
              <a:t>‹#›</a:t>
            </a:fld>
            <a:endParaRPr lang="en-US"/>
          </a:p>
        </p:txBody>
      </p:sp>
    </p:spTree>
    <p:extLst>
      <p:ext uri="{BB962C8B-B14F-4D97-AF65-F5344CB8AC3E}">
        <p14:creationId xmlns:p14="http://schemas.microsoft.com/office/powerpoint/2010/main" val="4178378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AC3A9553-AE13-4ABD-9409-049F4699D8EC}" type="slidenum">
              <a:rPr lang="en-US"/>
              <a:pPr>
                <a:defRPr/>
              </a:pPr>
              <a:t>‹#›</a:t>
            </a:fld>
            <a:endParaRPr lang="en-US"/>
          </a:p>
        </p:txBody>
      </p:sp>
    </p:spTree>
    <p:extLst>
      <p:ext uri="{BB962C8B-B14F-4D97-AF65-F5344CB8AC3E}">
        <p14:creationId xmlns:p14="http://schemas.microsoft.com/office/powerpoint/2010/main" val="1944647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5A677857-114D-4EAF-BD3F-C10F5F54F3BD}" type="slidenum">
              <a:rPr lang="en-US"/>
              <a:pPr>
                <a:defRPr/>
              </a:pPr>
              <a:t>‹#›</a:t>
            </a:fld>
            <a:endParaRPr lang="en-US"/>
          </a:p>
        </p:txBody>
      </p:sp>
    </p:spTree>
    <p:extLst>
      <p:ext uri="{BB962C8B-B14F-4D97-AF65-F5344CB8AC3E}">
        <p14:creationId xmlns:p14="http://schemas.microsoft.com/office/powerpoint/2010/main" val="1679932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A9EB3743-7B52-4F02-BA99-381C3049BA6D}" type="slidenum">
              <a:rPr lang="en-US"/>
              <a:pPr>
                <a:defRPr/>
              </a:pPr>
              <a:t>‹#›</a:t>
            </a:fld>
            <a:endParaRPr lang="en-US"/>
          </a:p>
        </p:txBody>
      </p:sp>
    </p:spTree>
    <p:extLst>
      <p:ext uri="{BB962C8B-B14F-4D97-AF65-F5344CB8AC3E}">
        <p14:creationId xmlns:p14="http://schemas.microsoft.com/office/powerpoint/2010/main" val="2643406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752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0C94927F-8D94-46F4-8046-C63D0819180E}" type="slidenum">
              <a:rPr lang="en-US"/>
              <a:pPr>
                <a:defRPr/>
              </a:pPr>
              <a:t>‹#›</a:t>
            </a:fld>
            <a:endParaRPr lang="en-US"/>
          </a:p>
        </p:txBody>
      </p:sp>
    </p:spTree>
    <p:extLst>
      <p:ext uri="{BB962C8B-B14F-4D97-AF65-F5344CB8AC3E}">
        <p14:creationId xmlns:p14="http://schemas.microsoft.com/office/powerpoint/2010/main" val="1058102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CD36E44F-610B-48CF-AF27-E3A22A18F16E}" type="slidenum">
              <a:rPr lang="en-US"/>
              <a:pPr>
                <a:defRPr/>
              </a:pPr>
              <a:t>‹#›</a:t>
            </a:fld>
            <a:endParaRPr lang="en-US"/>
          </a:p>
        </p:txBody>
      </p:sp>
    </p:spTree>
    <p:extLst>
      <p:ext uri="{BB962C8B-B14F-4D97-AF65-F5344CB8AC3E}">
        <p14:creationId xmlns:p14="http://schemas.microsoft.com/office/powerpoint/2010/main" val="3612544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0D970E5B-CBDE-4D54-8F99-6D6C00F5D76C}" type="slidenum">
              <a:rPr lang="en-US"/>
              <a:pPr>
                <a:defRPr/>
              </a:pPr>
              <a:t>‹#›</a:t>
            </a:fld>
            <a:endParaRPr lang="en-US"/>
          </a:p>
        </p:txBody>
      </p:sp>
    </p:spTree>
    <p:extLst>
      <p:ext uri="{BB962C8B-B14F-4D97-AF65-F5344CB8AC3E}">
        <p14:creationId xmlns:p14="http://schemas.microsoft.com/office/powerpoint/2010/main" val="2155825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63E10CA-B655-426A-8607-6296113A0F99}" type="slidenum">
              <a:rPr lang="en-US"/>
              <a:pPr>
                <a:defRPr/>
              </a:pPr>
              <a:t>‹#›</a:t>
            </a:fld>
            <a:endParaRPr lang="en-US"/>
          </a:p>
        </p:txBody>
      </p:sp>
    </p:spTree>
    <p:extLst>
      <p:ext uri="{BB962C8B-B14F-4D97-AF65-F5344CB8AC3E}">
        <p14:creationId xmlns:p14="http://schemas.microsoft.com/office/powerpoint/2010/main" val="599043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4C84FF4F-5D00-4E65-BB12-78174287C1A3}" type="slidenum">
              <a:rPr lang="en-US"/>
              <a:pPr>
                <a:defRPr/>
              </a:pPr>
              <a:t>‹#›</a:t>
            </a:fld>
            <a:endParaRPr lang="en-US"/>
          </a:p>
        </p:txBody>
      </p:sp>
    </p:spTree>
    <p:extLst>
      <p:ext uri="{BB962C8B-B14F-4D97-AF65-F5344CB8AC3E}">
        <p14:creationId xmlns:p14="http://schemas.microsoft.com/office/powerpoint/2010/main" val="1702296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0CB91D2-C9E7-4303-9312-221CEA2A0AB6}" type="slidenum">
              <a:rPr lang="en-US"/>
              <a:pPr>
                <a:defRPr/>
              </a:pPr>
              <a:t>‹#›</a:t>
            </a:fld>
            <a:endParaRPr lang="en-US"/>
          </a:p>
        </p:txBody>
      </p:sp>
    </p:spTree>
    <p:extLst>
      <p:ext uri="{BB962C8B-B14F-4D97-AF65-F5344CB8AC3E}">
        <p14:creationId xmlns:p14="http://schemas.microsoft.com/office/powerpoint/2010/main" val="4023138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2E812946-0F90-450A-99AF-B5CE84A41F5D}" type="slidenum">
              <a:rPr lang="en-US"/>
              <a:pPr>
                <a:defRPr/>
              </a:pPr>
              <a:t>‹#›</a:t>
            </a:fld>
            <a:endParaRPr lang="en-US"/>
          </a:p>
        </p:txBody>
      </p:sp>
    </p:spTree>
    <p:extLst>
      <p:ext uri="{BB962C8B-B14F-4D97-AF65-F5344CB8AC3E}">
        <p14:creationId xmlns:p14="http://schemas.microsoft.com/office/powerpoint/2010/main" val="4075886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762000"/>
            <a:ext cx="21336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0"/>
            <a:ext cx="62484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83F759A-B802-4B90-8889-A8729B2499C3}" type="slidenum">
              <a:rPr lang="en-US"/>
              <a:pPr>
                <a:defRPr/>
              </a:pPr>
              <a:t>‹#›</a:t>
            </a:fld>
            <a:endParaRPr lang="en-US"/>
          </a:p>
        </p:txBody>
      </p:sp>
    </p:spTree>
    <p:extLst>
      <p:ext uri="{BB962C8B-B14F-4D97-AF65-F5344CB8AC3E}">
        <p14:creationId xmlns:p14="http://schemas.microsoft.com/office/powerpoint/2010/main" val="21727612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8534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752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1DA55DF6-3970-4713-B1B5-9ECF509ECCEB}" type="slidenum">
              <a:rPr lang="en-US"/>
              <a:pPr>
                <a:defRPr/>
              </a:pPr>
              <a:t>‹#›</a:t>
            </a:fld>
            <a:endParaRPr lang="en-US"/>
          </a:p>
        </p:txBody>
      </p:sp>
    </p:spTree>
    <p:extLst>
      <p:ext uri="{BB962C8B-B14F-4D97-AF65-F5344CB8AC3E}">
        <p14:creationId xmlns:p14="http://schemas.microsoft.com/office/powerpoint/2010/main" val="2384920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918167-1EF4-49C1-80B5-31A562B162CB}" type="slidenum">
              <a:rPr lang="en-US"/>
              <a:pPr>
                <a:defRPr/>
              </a:pPr>
              <a:t>‹#›</a:t>
            </a:fld>
            <a:endParaRPr lang="en-US"/>
          </a:p>
        </p:txBody>
      </p:sp>
    </p:spTree>
    <p:extLst>
      <p:ext uri="{BB962C8B-B14F-4D97-AF65-F5344CB8AC3E}">
        <p14:creationId xmlns:p14="http://schemas.microsoft.com/office/powerpoint/2010/main" val="2257832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C85A2A-4F35-46EE-8CE3-5E7055994299}" type="slidenum">
              <a:rPr lang="en-US"/>
              <a:pPr>
                <a:defRPr/>
              </a:pPr>
              <a:t>‹#›</a:t>
            </a:fld>
            <a:endParaRPr lang="en-US"/>
          </a:p>
        </p:txBody>
      </p:sp>
    </p:spTree>
    <p:extLst>
      <p:ext uri="{BB962C8B-B14F-4D97-AF65-F5344CB8AC3E}">
        <p14:creationId xmlns:p14="http://schemas.microsoft.com/office/powerpoint/2010/main" val="4351766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7CBFA2-00C7-49FB-B0F6-0FAE1A812C54}" type="slidenum">
              <a:rPr lang="en-US"/>
              <a:pPr>
                <a:defRPr/>
              </a:pPr>
              <a:t>‹#›</a:t>
            </a:fld>
            <a:endParaRPr lang="en-US"/>
          </a:p>
        </p:txBody>
      </p:sp>
    </p:spTree>
    <p:extLst>
      <p:ext uri="{BB962C8B-B14F-4D97-AF65-F5344CB8AC3E}">
        <p14:creationId xmlns:p14="http://schemas.microsoft.com/office/powerpoint/2010/main" val="356996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32337B2-DF4A-4A7E-8ED8-2921B5062810}" type="slidenum">
              <a:rPr lang="en-US"/>
              <a:pPr>
                <a:defRPr/>
              </a:pPr>
              <a:t>‹#›</a:t>
            </a:fld>
            <a:endParaRPr lang="en-US"/>
          </a:p>
        </p:txBody>
      </p:sp>
    </p:spTree>
    <p:extLst>
      <p:ext uri="{BB962C8B-B14F-4D97-AF65-F5344CB8AC3E}">
        <p14:creationId xmlns:p14="http://schemas.microsoft.com/office/powerpoint/2010/main" val="2751226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DB61042-5530-473A-B183-63CC5440A810}" type="slidenum">
              <a:rPr lang="en-US"/>
              <a:pPr>
                <a:defRPr/>
              </a:pPr>
              <a:t>‹#›</a:t>
            </a:fld>
            <a:endParaRPr lang="en-US"/>
          </a:p>
        </p:txBody>
      </p:sp>
    </p:spTree>
    <p:extLst>
      <p:ext uri="{BB962C8B-B14F-4D97-AF65-F5344CB8AC3E}">
        <p14:creationId xmlns:p14="http://schemas.microsoft.com/office/powerpoint/2010/main" val="2253291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05373CD-31A4-4EA6-A636-3EE0AF5BA84B}" type="slidenum">
              <a:rPr lang="en-US"/>
              <a:pPr>
                <a:defRPr/>
              </a:pPr>
              <a:t>‹#›</a:t>
            </a:fld>
            <a:endParaRPr lang="en-US"/>
          </a:p>
        </p:txBody>
      </p:sp>
    </p:spTree>
    <p:extLst>
      <p:ext uri="{BB962C8B-B14F-4D97-AF65-F5344CB8AC3E}">
        <p14:creationId xmlns:p14="http://schemas.microsoft.com/office/powerpoint/2010/main" val="12094115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8EEAC55-EA7A-45FE-A41F-E362B13DD619}" type="slidenum">
              <a:rPr lang="en-US"/>
              <a:pPr>
                <a:defRPr/>
              </a:pPr>
              <a:t>‹#›</a:t>
            </a:fld>
            <a:endParaRPr lang="en-US"/>
          </a:p>
        </p:txBody>
      </p:sp>
    </p:spTree>
    <p:extLst>
      <p:ext uri="{BB962C8B-B14F-4D97-AF65-F5344CB8AC3E}">
        <p14:creationId xmlns:p14="http://schemas.microsoft.com/office/powerpoint/2010/main" val="1535989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1CBE50-3845-4AE2-AB85-7D37FB69427E}" type="slidenum">
              <a:rPr lang="en-US"/>
              <a:pPr>
                <a:defRPr/>
              </a:pPr>
              <a:t>‹#›</a:t>
            </a:fld>
            <a:endParaRPr lang="en-US"/>
          </a:p>
        </p:txBody>
      </p:sp>
    </p:spTree>
    <p:extLst>
      <p:ext uri="{BB962C8B-B14F-4D97-AF65-F5344CB8AC3E}">
        <p14:creationId xmlns:p14="http://schemas.microsoft.com/office/powerpoint/2010/main" val="29378675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34AFD0-31F8-4D66-9443-FAC6A251089F}" type="slidenum">
              <a:rPr lang="en-US"/>
              <a:pPr>
                <a:defRPr/>
              </a:pPr>
              <a:t>‹#›</a:t>
            </a:fld>
            <a:endParaRPr lang="en-US"/>
          </a:p>
        </p:txBody>
      </p:sp>
    </p:spTree>
    <p:extLst>
      <p:ext uri="{BB962C8B-B14F-4D97-AF65-F5344CB8AC3E}">
        <p14:creationId xmlns:p14="http://schemas.microsoft.com/office/powerpoint/2010/main" val="2340681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1727FC3-AB71-4B9B-A398-9DC9F4566D38}" type="slidenum">
              <a:rPr lang="en-US"/>
              <a:pPr>
                <a:defRPr/>
              </a:pPr>
              <a:t>‹#›</a:t>
            </a:fld>
            <a:endParaRPr lang="en-US"/>
          </a:p>
        </p:txBody>
      </p:sp>
    </p:spTree>
    <p:extLst>
      <p:ext uri="{BB962C8B-B14F-4D97-AF65-F5344CB8AC3E}">
        <p14:creationId xmlns:p14="http://schemas.microsoft.com/office/powerpoint/2010/main" val="35987706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B244C6-BD30-415D-87E6-EE2C84464EE3}" type="slidenum">
              <a:rPr lang="en-US"/>
              <a:pPr>
                <a:defRPr/>
              </a:pPr>
              <a:t>‹#›</a:t>
            </a:fld>
            <a:endParaRPr lang="en-US"/>
          </a:p>
        </p:txBody>
      </p:sp>
    </p:spTree>
    <p:extLst>
      <p:ext uri="{BB962C8B-B14F-4D97-AF65-F5344CB8AC3E}">
        <p14:creationId xmlns:p14="http://schemas.microsoft.com/office/powerpoint/2010/main" val="3650899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oleObject" Target="../embeddings/oleObject1.bin"/><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vmlDrawing" Target="../drawings/vmlDrawing1.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4019" name="Text Box 3"/>
          <p:cNvSpPr txBox="1">
            <a:spLocks noChangeArrowheads="1"/>
          </p:cNvSpPr>
          <p:nvPr userDrawn="1"/>
        </p:nvSpPr>
        <p:spPr bwMode="auto">
          <a:xfrm>
            <a:off x="6705600" y="6537325"/>
            <a:ext cx="2362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446" tIns="46223" rIns="92446" bIns="46223">
            <a:spAutoFit/>
          </a:bodyPr>
          <a:lstStyle>
            <a:lvl1pPr marL="1123950" indent="-2095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r" eaLnBrk="0" hangingPunct="0">
              <a:spcBef>
                <a:spcPct val="50000"/>
              </a:spcBef>
              <a:defRPr/>
            </a:pPr>
            <a:endParaRPr lang="en-US" sz="1000" b="1" smtClean="0">
              <a:solidFill>
                <a:srgbClr val="000066"/>
              </a:solidFill>
              <a:latin typeface="Arial Unicode MS" pitchFamily="34" charset="-128"/>
            </a:endParaRPr>
          </a:p>
        </p:txBody>
      </p:sp>
      <p:sp>
        <p:nvSpPr>
          <p:cNvPr id="1028" name="Rectangle 4"/>
          <p:cNvSpPr>
            <a:spLocks noChangeArrowheads="1"/>
          </p:cNvSpPr>
          <p:nvPr userDrawn="1"/>
        </p:nvSpPr>
        <p:spPr bwMode="auto">
          <a:xfrm>
            <a:off x="8839200" y="0"/>
            <a:ext cx="304800" cy="1676400"/>
          </a:xfrm>
          <a:prstGeom prst="rect">
            <a:avLst/>
          </a:prstGeom>
          <a:solidFill>
            <a:srgbClr val="66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 name="Rectangle 5"/>
          <p:cNvSpPr>
            <a:spLocks noGrp="1" noChangeArrowheads="1"/>
          </p:cNvSpPr>
          <p:nvPr>
            <p:ph type="body" idx="1"/>
          </p:nvPr>
        </p:nvSpPr>
        <p:spPr bwMode="auto">
          <a:xfrm>
            <a:off x="609600" y="1981200"/>
            <a:ext cx="79248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title"/>
          </p:nvPr>
        </p:nvSpPr>
        <p:spPr bwMode="auto">
          <a:xfrm>
            <a:off x="0" y="533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54023" name="Rectangle 7"/>
          <p:cNvSpPr>
            <a:spLocks noGrp="1" noChangeArrowheads="1"/>
          </p:cNvSpPr>
          <p:nvPr>
            <p:ph type="sldNum" sz="quarter" idx="4"/>
          </p:nvPr>
        </p:nvSpPr>
        <p:spPr bwMode="auto">
          <a:xfrm>
            <a:off x="68580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00">
                <a:solidFill>
                  <a:schemeClr val="tx1"/>
                </a:solidFill>
              </a:defRPr>
            </a:lvl1pPr>
          </a:lstStyle>
          <a:p>
            <a:pPr>
              <a:defRPr/>
            </a:pPr>
            <a:fld id="{CE6C800E-2280-418A-82D1-9E46E8FECFD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hdr="0" ftr="0" dt="0"/>
  <p:txStyles>
    <p:titleStyle>
      <a:lvl1pPr algn="ctr" rtl="0" eaLnBrk="0" fontAlgn="base" hangingPunct="0">
        <a:spcBef>
          <a:spcPct val="0"/>
        </a:spcBef>
        <a:spcAft>
          <a:spcPct val="0"/>
        </a:spcAft>
        <a:defRPr sz="3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Arial" charset="0"/>
        </a:defRPr>
      </a:lvl2pPr>
      <a:lvl3pPr algn="ctr" rtl="0" eaLnBrk="0" fontAlgn="base" hangingPunct="0">
        <a:spcBef>
          <a:spcPct val="0"/>
        </a:spcBef>
        <a:spcAft>
          <a:spcPct val="0"/>
        </a:spcAft>
        <a:defRPr sz="3200">
          <a:solidFill>
            <a:schemeClr val="tx1"/>
          </a:solidFill>
          <a:latin typeface="Arial" charset="0"/>
        </a:defRPr>
      </a:lvl3pPr>
      <a:lvl4pPr algn="ctr" rtl="0" eaLnBrk="0" fontAlgn="base" hangingPunct="0">
        <a:spcBef>
          <a:spcPct val="0"/>
        </a:spcBef>
        <a:spcAft>
          <a:spcPct val="0"/>
        </a:spcAft>
        <a:defRPr sz="3200">
          <a:solidFill>
            <a:schemeClr val="tx1"/>
          </a:solidFill>
          <a:latin typeface="Arial" charset="0"/>
        </a:defRPr>
      </a:lvl4pPr>
      <a:lvl5pPr algn="ctr" rtl="0" eaLnBrk="0" fontAlgn="base" hangingPunct="0">
        <a:spcBef>
          <a:spcPct val="0"/>
        </a:spcBef>
        <a:spcAft>
          <a:spcPct val="0"/>
        </a:spcAft>
        <a:defRPr sz="3200">
          <a:solidFill>
            <a:schemeClr val="tx1"/>
          </a:solidFill>
          <a:latin typeface="Arial" charset="0"/>
        </a:defRPr>
      </a:lvl5pPr>
      <a:lvl6pPr marL="457200" algn="ctr" rtl="0" fontAlgn="base">
        <a:spcBef>
          <a:spcPct val="0"/>
        </a:spcBef>
        <a:spcAft>
          <a:spcPct val="0"/>
        </a:spcAft>
        <a:defRPr sz="3200">
          <a:solidFill>
            <a:schemeClr val="tx1"/>
          </a:solidFill>
          <a:latin typeface="Arial" charset="0"/>
        </a:defRPr>
      </a:lvl6pPr>
      <a:lvl7pPr marL="914400" algn="ctr" rtl="0" fontAlgn="base">
        <a:spcBef>
          <a:spcPct val="0"/>
        </a:spcBef>
        <a:spcAft>
          <a:spcPct val="0"/>
        </a:spcAft>
        <a:defRPr sz="3200">
          <a:solidFill>
            <a:schemeClr val="tx1"/>
          </a:solidFill>
          <a:latin typeface="Arial" charset="0"/>
        </a:defRPr>
      </a:lvl7pPr>
      <a:lvl8pPr marL="1371600" algn="ctr" rtl="0" fontAlgn="base">
        <a:spcBef>
          <a:spcPct val="0"/>
        </a:spcBef>
        <a:spcAft>
          <a:spcPct val="0"/>
        </a:spcAft>
        <a:defRPr sz="3200">
          <a:solidFill>
            <a:schemeClr val="tx1"/>
          </a:solidFill>
          <a:latin typeface="Arial" charset="0"/>
        </a:defRPr>
      </a:lvl8pPr>
      <a:lvl9pPr marL="1828800" algn="ctr" rtl="0" fontAlgn="base">
        <a:spcBef>
          <a:spcPct val="0"/>
        </a:spcBef>
        <a:spcAft>
          <a:spcPct val="0"/>
        </a:spcAft>
        <a:defRPr sz="3200">
          <a:solidFill>
            <a:schemeClr val="tx1"/>
          </a:solidFill>
          <a:latin typeface="Arial" charset="0"/>
        </a:defRPr>
      </a:lvl9pPr>
    </p:titleStyle>
    <p:bodyStyle>
      <a:lvl1pPr marL="231775" indent="-231775" algn="l" rtl="0" eaLnBrk="0" fontAlgn="base" hangingPunct="0">
        <a:spcBef>
          <a:spcPct val="20000"/>
        </a:spcBef>
        <a:spcAft>
          <a:spcPct val="0"/>
        </a:spcAft>
        <a:buChar char="•"/>
        <a:defRPr sz="2800">
          <a:solidFill>
            <a:schemeClr val="tx1"/>
          </a:solidFill>
          <a:latin typeface="+mn-lt"/>
          <a:ea typeface="+mn-ea"/>
          <a:cs typeface="+mn-cs"/>
        </a:defRPr>
      </a:lvl1pPr>
      <a:lvl2pPr marL="573088" indent="-227013" algn="l" rtl="0" eaLnBrk="0" fontAlgn="base" hangingPunct="0">
        <a:spcBef>
          <a:spcPct val="20000"/>
        </a:spcBef>
        <a:spcAft>
          <a:spcPct val="0"/>
        </a:spcAft>
        <a:buChar char="–"/>
        <a:defRPr sz="2800">
          <a:solidFill>
            <a:schemeClr val="tx1"/>
          </a:solidFill>
          <a:latin typeface="+mn-lt"/>
        </a:defRPr>
      </a:lvl2pPr>
      <a:lvl3pPr marL="914400" indent="-227013" algn="l" rtl="0" eaLnBrk="0" fontAlgn="base" hangingPunct="0">
        <a:spcBef>
          <a:spcPct val="20000"/>
        </a:spcBef>
        <a:spcAft>
          <a:spcPct val="0"/>
        </a:spcAft>
        <a:buChar char="•"/>
        <a:defRPr sz="2400">
          <a:solidFill>
            <a:schemeClr val="tx1"/>
          </a:solidFill>
          <a:latin typeface="+mn-lt"/>
        </a:defRPr>
      </a:lvl3pPr>
      <a:lvl4pPr marL="1255713" indent="-227013" algn="l" rtl="0" eaLnBrk="0" fontAlgn="base" hangingPunct="0">
        <a:spcBef>
          <a:spcPct val="20000"/>
        </a:spcBef>
        <a:spcAft>
          <a:spcPct val="0"/>
        </a:spcAft>
        <a:buChar char="–"/>
        <a:defRPr sz="2000">
          <a:solidFill>
            <a:schemeClr val="tx1"/>
          </a:solidFill>
          <a:latin typeface="+mn-lt"/>
        </a:defRPr>
      </a:lvl4pPr>
      <a:lvl5pPr marL="1597025" indent="-219075" algn="l" rtl="0" eaLnBrk="0" fontAlgn="base" hangingPunct="0">
        <a:spcBef>
          <a:spcPct val="20000"/>
        </a:spcBef>
        <a:spcAft>
          <a:spcPct val="0"/>
        </a:spcAft>
        <a:buChar char="»"/>
        <a:defRPr sz="2000">
          <a:solidFill>
            <a:schemeClr val="tx1"/>
          </a:solidFill>
          <a:latin typeface="+mn-lt"/>
        </a:defRPr>
      </a:lvl5pPr>
      <a:lvl6pPr marL="2054225" indent="-219075" algn="l" rtl="0" fontAlgn="base">
        <a:spcBef>
          <a:spcPct val="20000"/>
        </a:spcBef>
        <a:spcAft>
          <a:spcPct val="0"/>
        </a:spcAft>
        <a:buChar char="»"/>
        <a:defRPr sz="2000">
          <a:solidFill>
            <a:schemeClr val="tx1"/>
          </a:solidFill>
          <a:latin typeface="+mn-lt"/>
        </a:defRPr>
      </a:lvl6pPr>
      <a:lvl7pPr marL="2511425" indent="-219075" algn="l" rtl="0" fontAlgn="base">
        <a:spcBef>
          <a:spcPct val="20000"/>
        </a:spcBef>
        <a:spcAft>
          <a:spcPct val="0"/>
        </a:spcAft>
        <a:buChar char="»"/>
        <a:defRPr sz="2000">
          <a:solidFill>
            <a:schemeClr val="tx1"/>
          </a:solidFill>
          <a:latin typeface="+mn-lt"/>
        </a:defRPr>
      </a:lvl7pPr>
      <a:lvl8pPr marL="2968625" indent="-219075" algn="l" rtl="0" fontAlgn="base">
        <a:spcBef>
          <a:spcPct val="20000"/>
        </a:spcBef>
        <a:spcAft>
          <a:spcPct val="0"/>
        </a:spcAft>
        <a:buChar char="»"/>
        <a:defRPr sz="2000">
          <a:solidFill>
            <a:schemeClr val="tx1"/>
          </a:solidFill>
          <a:latin typeface="+mn-lt"/>
        </a:defRPr>
      </a:lvl8pPr>
      <a:lvl9pPr marL="3425825" indent="-219075"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58114" name="Text Box 2"/>
          <p:cNvSpPr txBox="1">
            <a:spLocks noChangeArrowheads="1"/>
          </p:cNvSpPr>
          <p:nvPr userDrawn="1"/>
        </p:nvSpPr>
        <p:spPr bwMode="auto">
          <a:xfrm>
            <a:off x="6705600" y="6537325"/>
            <a:ext cx="2362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446" tIns="46223" rIns="92446" bIns="46223">
            <a:spAutoFit/>
          </a:bodyPr>
          <a:lstStyle>
            <a:lvl1pPr marL="1123950" indent="-2095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r" eaLnBrk="0" hangingPunct="0">
              <a:spcBef>
                <a:spcPct val="50000"/>
              </a:spcBef>
              <a:defRPr/>
            </a:pPr>
            <a:endParaRPr lang="en-US" sz="1000" b="1" smtClean="0">
              <a:solidFill>
                <a:srgbClr val="000066"/>
              </a:solidFill>
            </a:endParaRPr>
          </a:p>
        </p:txBody>
      </p:sp>
      <p:sp>
        <p:nvSpPr>
          <p:cNvPr id="2051" name="Rectangle 3"/>
          <p:cNvSpPr>
            <a:spLocks noGrp="1" noChangeArrowheads="1"/>
          </p:cNvSpPr>
          <p:nvPr>
            <p:ph type="body" idx="1"/>
          </p:nvPr>
        </p:nvSpPr>
        <p:spPr bwMode="auto">
          <a:xfrm>
            <a:off x="609600" y="1752600"/>
            <a:ext cx="7924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title"/>
          </p:nvPr>
        </p:nvSpPr>
        <p:spPr bwMode="auto">
          <a:xfrm>
            <a:off x="609600" y="762000"/>
            <a:ext cx="8534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graphicFrame>
        <p:nvGraphicFramePr>
          <p:cNvPr id="2053" name="Object 5"/>
          <p:cNvGraphicFramePr>
            <a:graphicFrameLocks noChangeAspect="1"/>
          </p:cNvGraphicFramePr>
          <p:nvPr userDrawn="1"/>
        </p:nvGraphicFramePr>
        <p:xfrm>
          <a:off x="0" y="0"/>
          <a:ext cx="9144000" cy="523875"/>
        </p:xfrm>
        <a:graphic>
          <a:graphicData uri="http://schemas.openxmlformats.org/presentationml/2006/ole">
            <mc:AlternateContent xmlns:mc="http://schemas.openxmlformats.org/markup-compatibility/2006">
              <mc:Choice xmlns:v="urn:schemas-microsoft-com:vml" Requires="v">
                <p:oleObj spid="_x0000_s2059" name="Image" r:id="rId15" imgW="4876397" imgH="280085" progId="Photoshop.Image.8">
                  <p:embed/>
                </p:oleObj>
              </mc:Choice>
              <mc:Fallback>
                <p:oleObj name="Image" r:id="rId15" imgW="4876397" imgH="280085" progId="Photoshop.Image.8">
                  <p:embed/>
                  <p:pic>
                    <p:nvPicPr>
                      <p:cNvPr id="0" name="Object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58118" name="Rectangle 6"/>
          <p:cNvSpPr>
            <a:spLocks noGrp="1" noChangeArrowheads="1"/>
          </p:cNvSpPr>
          <p:nvPr>
            <p:ph type="sldNum" sz="quarter" idx="4"/>
          </p:nvPr>
        </p:nvSpPr>
        <p:spPr bwMode="auto">
          <a:xfrm>
            <a:off x="68580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00">
                <a:solidFill>
                  <a:schemeClr val="tx1"/>
                </a:solidFill>
              </a:defRPr>
            </a:lvl1pPr>
          </a:lstStyle>
          <a:p>
            <a:pPr>
              <a:defRPr/>
            </a:pPr>
            <a:fld id="{BF21E9A1-AAD7-4731-8630-468CEBEA480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ftr="0" dt="0"/>
  <p:txStyles>
    <p:titleStyle>
      <a:lvl1pPr algn="l" rtl="0" eaLnBrk="0" fontAlgn="base" hangingPunct="0">
        <a:spcBef>
          <a:spcPct val="0"/>
        </a:spcBef>
        <a:spcAft>
          <a:spcPct val="0"/>
        </a:spcAft>
        <a:defRPr sz="2800">
          <a:solidFill>
            <a:srgbClr val="000066"/>
          </a:solidFill>
          <a:latin typeface="+mj-lt"/>
          <a:ea typeface="+mj-ea"/>
          <a:cs typeface="+mj-cs"/>
        </a:defRPr>
      </a:lvl1pPr>
      <a:lvl2pPr algn="l" rtl="0" eaLnBrk="0" fontAlgn="base" hangingPunct="0">
        <a:spcBef>
          <a:spcPct val="0"/>
        </a:spcBef>
        <a:spcAft>
          <a:spcPct val="0"/>
        </a:spcAft>
        <a:defRPr sz="2800">
          <a:solidFill>
            <a:srgbClr val="000066"/>
          </a:solidFill>
          <a:latin typeface="Arial" charset="0"/>
        </a:defRPr>
      </a:lvl2pPr>
      <a:lvl3pPr algn="l" rtl="0" eaLnBrk="0" fontAlgn="base" hangingPunct="0">
        <a:spcBef>
          <a:spcPct val="0"/>
        </a:spcBef>
        <a:spcAft>
          <a:spcPct val="0"/>
        </a:spcAft>
        <a:defRPr sz="2800">
          <a:solidFill>
            <a:srgbClr val="000066"/>
          </a:solidFill>
          <a:latin typeface="Arial" charset="0"/>
        </a:defRPr>
      </a:lvl3pPr>
      <a:lvl4pPr algn="l" rtl="0" eaLnBrk="0" fontAlgn="base" hangingPunct="0">
        <a:spcBef>
          <a:spcPct val="0"/>
        </a:spcBef>
        <a:spcAft>
          <a:spcPct val="0"/>
        </a:spcAft>
        <a:defRPr sz="2800">
          <a:solidFill>
            <a:srgbClr val="000066"/>
          </a:solidFill>
          <a:latin typeface="Arial" charset="0"/>
        </a:defRPr>
      </a:lvl4pPr>
      <a:lvl5pPr algn="l" rtl="0" eaLnBrk="0" fontAlgn="base" hangingPunct="0">
        <a:spcBef>
          <a:spcPct val="0"/>
        </a:spcBef>
        <a:spcAft>
          <a:spcPct val="0"/>
        </a:spcAft>
        <a:defRPr sz="2800">
          <a:solidFill>
            <a:srgbClr val="000066"/>
          </a:solidFill>
          <a:latin typeface="Arial" charset="0"/>
        </a:defRPr>
      </a:lvl5pPr>
      <a:lvl6pPr marL="457200" algn="l" rtl="0" fontAlgn="base">
        <a:spcBef>
          <a:spcPct val="0"/>
        </a:spcBef>
        <a:spcAft>
          <a:spcPct val="0"/>
        </a:spcAft>
        <a:defRPr sz="2800">
          <a:solidFill>
            <a:srgbClr val="000066"/>
          </a:solidFill>
          <a:latin typeface="Arial" charset="0"/>
        </a:defRPr>
      </a:lvl6pPr>
      <a:lvl7pPr marL="914400" algn="l" rtl="0" fontAlgn="base">
        <a:spcBef>
          <a:spcPct val="0"/>
        </a:spcBef>
        <a:spcAft>
          <a:spcPct val="0"/>
        </a:spcAft>
        <a:defRPr sz="2800">
          <a:solidFill>
            <a:srgbClr val="000066"/>
          </a:solidFill>
          <a:latin typeface="Arial" charset="0"/>
        </a:defRPr>
      </a:lvl7pPr>
      <a:lvl8pPr marL="1371600" algn="l" rtl="0" fontAlgn="base">
        <a:spcBef>
          <a:spcPct val="0"/>
        </a:spcBef>
        <a:spcAft>
          <a:spcPct val="0"/>
        </a:spcAft>
        <a:defRPr sz="2800">
          <a:solidFill>
            <a:srgbClr val="000066"/>
          </a:solidFill>
          <a:latin typeface="Arial" charset="0"/>
        </a:defRPr>
      </a:lvl8pPr>
      <a:lvl9pPr marL="1828800" algn="l" rtl="0" fontAlgn="base">
        <a:spcBef>
          <a:spcPct val="0"/>
        </a:spcBef>
        <a:spcAft>
          <a:spcPct val="0"/>
        </a:spcAft>
        <a:defRPr sz="2800">
          <a:solidFill>
            <a:srgbClr val="000066"/>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342900" indent="-228600" algn="l" rtl="0" eaLnBrk="0" fontAlgn="base" hangingPunct="0">
        <a:spcBef>
          <a:spcPct val="20000"/>
        </a:spcBef>
        <a:spcAft>
          <a:spcPct val="0"/>
        </a:spcAft>
        <a:buChar char="•"/>
        <a:defRPr sz="2500">
          <a:solidFill>
            <a:schemeClr val="tx1"/>
          </a:solidFill>
          <a:latin typeface="+mn-lt"/>
        </a:defRPr>
      </a:lvl2pPr>
      <a:lvl3pPr marL="682625" indent="-219075" algn="l" rtl="0" eaLnBrk="0" fontAlgn="base" hangingPunct="0">
        <a:spcBef>
          <a:spcPct val="20000"/>
        </a:spcBef>
        <a:spcAft>
          <a:spcPct val="0"/>
        </a:spcAft>
        <a:buFont typeface="Arial" charset="0"/>
        <a:buChar char="–"/>
        <a:defRPr sz="2200">
          <a:solidFill>
            <a:schemeClr val="tx1"/>
          </a:solidFill>
          <a:latin typeface="+mn-lt"/>
        </a:defRPr>
      </a:lvl3pPr>
      <a:lvl4pPr marL="1023938" indent="-219075" algn="l" rtl="0" eaLnBrk="0" fontAlgn="base" hangingPunct="0">
        <a:spcBef>
          <a:spcPct val="20000"/>
        </a:spcBef>
        <a:spcAft>
          <a:spcPct val="0"/>
        </a:spcAft>
        <a:buFont typeface="Wingdings" pitchFamily="2" charset="2"/>
        <a:buChar char="§"/>
        <a:defRPr sz="2000">
          <a:solidFill>
            <a:schemeClr val="tx1"/>
          </a:solidFill>
          <a:latin typeface="+mn-lt"/>
        </a:defRPr>
      </a:lvl4pPr>
      <a:lvl5pPr marL="1377950" indent="-231775" algn="l" rtl="0" eaLnBrk="0" fontAlgn="base" hangingPunct="0">
        <a:spcBef>
          <a:spcPct val="20000"/>
        </a:spcBef>
        <a:spcAft>
          <a:spcPct val="0"/>
        </a:spcAft>
        <a:buChar char="»"/>
        <a:defRPr>
          <a:solidFill>
            <a:schemeClr val="tx1"/>
          </a:solidFill>
          <a:latin typeface="+mn-lt"/>
        </a:defRPr>
      </a:lvl5pPr>
      <a:lvl6pPr marL="1835150" indent="-231775" algn="l" rtl="0" fontAlgn="base">
        <a:spcBef>
          <a:spcPct val="20000"/>
        </a:spcBef>
        <a:spcAft>
          <a:spcPct val="0"/>
        </a:spcAft>
        <a:buChar char="»"/>
        <a:defRPr>
          <a:solidFill>
            <a:schemeClr val="tx1"/>
          </a:solidFill>
          <a:latin typeface="+mn-lt"/>
        </a:defRPr>
      </a:lvl6pPr>
      <a:lvl7pPr marL="2292350" indent="-231775" algn="l" rtl="0" fontAlgn="base">
        <a:spcBef>
          <a:spcPct val="20000"/>
        </a:spcBef>
        <a:spcAft>
          <a:spcPct val="0"/>
        </a:spcAft>
        <a:buChar char="»"/>
        <a:defRPr>
          <a:solidFill>
            <a:schemeClr val="tx1"/>
          </a:solidFill>
          <a:latin typeface="+mn-lt"/>
        </a:defRPr>
      </a:lvl7pPr>
      <a:lvl8pPr marL="2749550" indent="-231775" algn="l" rtl="0" fontAlgn="base">
        <a:spcBef>
          <a:spcPct val="20000"/>
        </a:spcBef>
        <a:spcAft>
          <a:spcPct val="0"/>
        </a:spcAft>
        <a:buChar char="»"/>
        <a:defRPr>
          <a:solidFill>
            <a:schemeClr val="tx1"/>
          </a:solidFill>
          <a:latin typeface="+mn-lt"/>
        </a:defRPr>
      </a:lvl8pPr>
      <a:lvl9pPr marL="3206750" indent="-231775"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5776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n-US"/>
          </a:p>
        </p:txBody>
      </p:sp>
      <p:sp>
        <p:nvSpPr>
          <p:cNvPr id="75776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n-US"/>
          </a:p>
        </p:txBody>
      </p:sp>
      <p:sp>
        <p:nvSpPr>
          <p:cNvPr id="75776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2E149695-A93E-4471-B06E-BF05AA297C9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231775" indent="-231775" algn="l" rtl="0" eaLnBrk="0" fontAlgn="base" hangingPunct="0">
        <a:spcBef>
          <a:spcPct val="20000"/>
        </a:spcBef>
        <a:spcAft>
          <a:spcPct val="0"/>
        </a:spcAft>
        <a:buChar char="•"/>
        <a:defRPr sz="3200">
          <a:solidFill>
            <a:schemeClr val="tx1"/>
          </a:solidFill>
          <a:latin typeface="+mn-lt"/>
          <a:ea typeface="+mn-ea"/>
          <a:cs typeface="+mn-cs"/>
        </a:defRPr>
      </a:lvl1pPr>
      <a:lvl2pPr marL="573088" indent="-227013" algn="l" rtl="0" eaLnBrk="0" fontAlgn="base" hangingPunct="0">
        <a:spcBef>
          <a:spcPct val="20000"/>
        </a:spcBef>
        <a:spcAft>
          <a:spcPct val="0"/>
        </a:spcAft>
        <a:buChar char="–"/>
        <a:defRPr sz="2800">
          <a:solidFill>
            <a:schemeClr val="tx1"/>
          </a:solidFill>
          <a:latin typeface="+mn-lt"/>
        </a:defRPr>
      </a:lvl2pPr>
      <a:lvl3pPr marL="914400" indent="-227013" algn="l" rtl="0" eaLnBrk="0" fontAlgn="base" hangingPunct="0">
        <a:spcBef>
          <a:spcPct val="20000"/>
        </a:spcBef>
        <a:spcAft>
          <a:spcPct val="0"/>
        </a:spcAft>
        <a:buChar char="•"/>
        <a:defRPr sz="2400">
          <a:solidFill>
            <a:schemeClr val="tx1"/>
          </a:solidFill>
          <a:latin typeface="+mn-lt"/>
        </a:defRPr>
      </a:lvl3pPr>
      <a:lvl4pPr marL="1255713" indent="-227013" algn="l" rtl="0" eaLnBrk="0" fontAlgn="base" hangingPunct="0">
        <a:spcBef>
          <a:spcPct val="20000"/>
        </a:spcBef>
        <a:spcAft>
          <a:spcPct val="0"/>
        </a:spcAft>
        <a:buChar char="–"/>
        <a:defRPr sz="2000">
          <a:solidFill>
            <a:schemeClr val="tx1"/>
          </a:solidFill>
          <a:latin typeface="+mn-lt"/>
        </a:defRPr>
      </a:lvl4pPr>
      <a:lvl5pPr marL="1597025" indent="-219075" algn="l" rtl="0" eaLnBrk="0" fontAlgn="base" hangingPunct="0">
        <a:spcBef>
          <a:spcPct val="20000"/>
        </a:spcBef>
        <a:spcAft>
          <a:spcPct val="0"/>
        </a:spcAft>
        <a:buChar char="»"/>
        <a:defRPr sz="2000">
          <a:solidFill>
            <a:schemeClr val="tx1"/>
          </a:solidFill>
          <a:latin typeface="+mn-lt"/>
        </a:defRPr>
      </a:lvl5pPr>
      <a:lvl6pPr marL="2054225" indent="-219075" algn="l" rtl="0" fontAlgn="base">
        <a:spcBef>
          <a:spcPct val="20000"/>
        </a:spcBef>
        <a:spcAft>
          <a:spcPct val="0"/>
        </a:spcAft>
        <a:buChar char="»"/>
        <a:defRPr sz="2000">
          <a:solidFill>
            <a:schemeClr val="tx1"/>
          </a:solidFill>
          <a:latin typeface="+mn-lt"/>
        </a:defRPr>
      </a:lvl6pPr>
      <a:lvl7pPr marL="2511425" indent="-219075" algn="l" rtl="0" fontAlgn="base">
        <a:spcBef>
          <a:spcPct val="20000"/>
        </a:spcBef>
        <a:spcAft>
          <a:spcPct val="0"/>
        </a:spcAft>
        <a:buChar char="»"/>
        <a:defRPr sz="2000">
          <a:solidFill>
            <a:schemeClr val="tx1"/>
          </a:solidFill>
          <a:latin typeface="+mn-lt"/>
        </a:defRPr>
      </a:lvl7pPr>
      <a:lvl8pPr marL="2968625" indent="-219075" algn="l" rtl="0" fontAlgn="base">
        <a:spcBef>
          <a:spcPct val="20000"/>
        </a:spcBef>
        <a:spcAft>
          <a:spcPct val="0"/>
        </a:spcAft>
        <a:buChar char="»"/>
        <a:defRPr sz="2000">
          <a:solidFill>
            <a:schemeClr val="tx1"/>
          </a:solidFill>
          <a:latin typeface="+mn-lt"/>
        </a:defRPr>
      </a:lvl8pPr>
      <a:lvl9pPr marL="3425825" indent="-219075"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hyperlink" Target="http://www.samhsa.gov/dtac" TargetMode="External"/><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83399E1D-BE49-4436-B904-CBE75A71D0F8}" type="slidenum">
              <a:rPr lang="en-US" sz="1800" smtClean="0">
                <a:solidFill>
                  <a:schemeClr val="tx1"/>
                </a:solidFill>
              </a:rPr>
              <a:pPr eaLnBrk="1" hangingPunct="1"/>
              <a:t>1</a:t>
            </a:fld>
            <a:endParaRPr lang="en-US" sz="1800" smtClean="0">
              <a:solidFill>
                <a:schemeClr val="tx1"/>
              </a:solidFill>
            </a:endParaRPr>
          </a:p>
        </p:txBody>
      </p:sp>
      <p:sp>
        <p:nvSpPr>
          <p:cNvPr id="4099" name="Rectangle 13"/>
          <p:cNvSpPr>
            <a:spLocks noGrp="1" noChangeArrowheads="1"/>
          </p:cNvSpPr>
          <p:nvPr>
            <p:ph type="title"/>
          </p:nvPr>
        </p:nvSpPr>
        <p:spPr>
          <a:xfrm>
            <a:off x="0" y="2133600"/>
            <a:ext cx="9144000" cy="533400"/>
          </a:xfrm>
        </p:spPr>
        <p:txBody>
          <a:bodyPr/>
          <a:lstStyle/>
          <a:p>
            <a:pPr eaLnBrk="1" hangingPunct="1"/>
            <a:r>
              <a:rPr lang="en-US" sz="3000" smtClean="0"/>
              <a:t>Crisis Counseling Assistance and </a:t>
            </a:r>
            <a:br>
              <a:rPr lang="en-US" sz="3000" smtClean="0"/>
            </a:br>
            <a:r>
              <a:rPr lang="en-US" sz="3000" smtClean="0"/>
              <a:t>Training Program (CCP)</a:t>
            </a:r>
          </a:p>
        </p:txBody>
      </p:sp>
      <p:sp>
        <p:nvSpPr>
          <p:cNvPr id="4100" name="Rectangle 17"/>
          <p:cNvSpPr>
            <a:spLocks noGrp="1" noChangeArrowheads="1"/>
          </p:cNvSpPr>
          <p:nvPr>
            <p:ph type="body" idx="1"/>
          </p:nvPr>
        </p:nvSpPr>
        <p:spPr>
          <a:xfrm>
            <a:off x="152400" y="3048000"/>
            <a:ext cx="8763000" cy="2057400"/>
          </a:xfrm>
        </p:spPr>
        <p:txBody>
          <a:bodyPr/>
          <a:lstStyle/>
          <a:p>
            <a:pPr algn="ctr" eaLnBrk="1" hangingPunct="1">
              <a:lnSpc>
                <a:spcPct val="90000"/>
              </a:lnSpc>
              <a:spcBef>
                <a:spcPct val="30000"/>
              </a:spcBef>
              <a:spcAft>
                <a:spcPct val="475000"/>
              </a:spcAft>
              <a:buFontTx/>
              <a:buNone/>
            </a:pPr>
            <a:r>
              <a:rPr lang="en-US" sz="3000" smtClean="0"/>
              <a:t>Regular Services Program (RSP)</a:t>
            </a:r>
            <a:br>
              <a:rPr lang="en-US" sz="3000" smtClean="0"/>
            </a:br>
            <a:r>
              <a:rPr lang="en-US" sz="3000" smtClean="0"/>
              <a:t>Phasedown Training</a:t>
            </a:r>
            <a:br>
              <a:rPr lang="en-US" sz="3000" smtClean="0"/>
            </a:br>
            <a:endParaRPr lang="en-US" sz="3000" smtClean="0"/>
          </a:p>
          <a:p>
            <a:pPr eaLnBrk="1" hangingPunct="1">
              <a:lnSpc>
                <a:spcPct val="90000"/>
              </a:lnSpc>
              <a:spcBef>
                <a:spcPct val="30000"/>
              </a:spcBef>
              <a:spcAft>
                <a:spcPct val="475000"/>
              </a:spcAft>
              <a:buFontTx/>
              <a:buNone/>
            </a:pPr>
            <a:r>
              <a:rPr lang="en-US" sz="1200" smtClean="0"/>
              <a:t>Revised 2/2013</a:t>
            </a:r>
            <a:endParaRPr lang="en-US" sz="3000" smtClean="0"/>
          </a:p>
        </p:txBody>
      </p:sp>
      <p:pic>
        <p:nvPicPr>
          <p:cNvPr id="4101" name="Picture 3" descr="Federal Emergency Management Administration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5486400"/>
            <a:ext cx="20574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5" descr="US Department of Health and Human Services; Substance Abuse and Mental Health Services Adminsitration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562600"/>
            <a:ext cx="4457700" cy="8191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8455E3A0-7744-463C-8EE9-C02F72406E37}" type="slidenum">
              <a:rPr lang="en-US" sz="1800" smtClean="0">
                <a:solidFill>
                  <a:schemeClr val="tx1"/>
                </a:solidFill>
              </a:rPr>
              <a:pPr eaLnBrk="1" hangingPunct="1"/>
              <a:t>2</a:t>
            </a:fld>
            <a:endParaRPr lang="en-US" sz="1800" smtClean="0">
              <a:solidFill>
                <a:schemeClr val="tx1"/>
              </a:solidFill>
            </a:endParaRPr>
          </a:p>
        </p:txBody>
      </p:sp>
      <p:sp>
        <p:nvSpPr>
          <p:cNvPr id="5123" name="Rectangle 2"/>
          <p:cNvSpPr>
            <a:spLocks noGrp="1" noChangeArrowheads="1"/>
          </p:cNvSpPr>
          <p:nvPr>
            <p:ph type="title"/>
          </p:nvPr>
        </p:nvSpPr>
        <p:spPr>
          <a:xfrm>
            <a:off x="533400" y="762000"/>
            <a:ext cx="8534400" cy="685800"/>
          </a:xfrm>
        </p:spPr>
        <p:txBody>
          <a:bodyPr/>
          <a:lstStyle/>
          <a:p>
            <a:pPr eaLnBrk="1" hangingPunct="1"/>
            <a:r>
              <a:rPr lang="en-US" smtClean="0"/>
              <a:t>Introductions</a:t>
            </a:r>
          </a:p>
        </p:txBody>
      </p:sp>
      <p:sp>
        <p:nvSpPr>
          <p:cNvPr id="5124" name="Rectangle 3"/>
          <p:cNvSpPr>
            <a:spLocks noGrp="1" noChangeArrowheads="1"/>
          </p:cNvSpPr>
          <p:nvPr>
            <p:ph type="body" idx="1"/>
          </p:nvPr>
        </p:nvSpPr>
        <p:spPr>
          <a:xfrm>
            <a:off x="609600" y="1447800"/>
            <a:ext cx="7924800" cy="5029200"/>
          </a:xfrm>
        </p:spPr>
        <p:txBody>
          <a:bodyPr/>
          <a:lstStyle/>
          <a:p>
            <a:pPr marL="0" indent="0" eaLnBrk="1" hangingPunct="1">
              <a:lnSpc>
                <a:spcPct val="90000"/>
              </a:lnSpc>
            </a:pPr>
            <a:r>
              <a:rPr lang="en-US" smtClean="0"/>
              <a:t>Please introduce yourself by sharing the following:</a:t>
            </a:r>
          </a:p>
          <a:p>
            <a:pPr lvl="1" eaLnBrk="1" hangingPunct="1">
              <a:lnSpc>
                <a:spcPct val="90000"/>
              </a:lnSpc>
            </a:pPr>
            <a:r>
              <a:rPr lang="en-US" smtClean="0"/>
              <a:t>Your name</a:t>
            </a:r>
          </a:p>
          <a:p>
            <a:pPr lvl="1" eaLnBrk="1" hangingPunct="1">
              <a:lnSpc>
                <a:spcPct val="90000"/>
              </a:lnSpc>
            </a:pPr>
            <a:r>
              <a:rPr lang="en-US" smtClean="0"/>
              <a:t>Your role or position in the CCP</a:t>
            </a:r>
          </a:p>
          <a:p>
            <a:pPr lvl="1" eaLnBrk="1" hangingPunct="1">
              <a:lnSpc>
                <a:spcPct val="90000"/>
              </a:lnSpc>
            </a:pPr>
            <a:r>
              <a:rPr lang="en-US" smtClean="0"/>
              <a:t>One thing you have appreciated about being a part of this CCP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05E67EF4-D7A9-4DE5-9982-6A828DB96C48}" type="slidenum">
              <a:rPr lang="en-US" sz="1800" smtClean="0">
                <a:solidFill>
                  <a:schemeClr val="tx1"/>
                </a:solidFill>
              </a:rPr>
              <a:pPr eaLnBrk="1" hangingPunct="1"/>
              <a:t>3</a:t>
            </a:fld>
            <a:endParaRPr lang="en-US" sz="1800" smtClean="0">
              <a:solidFill>
                <a:schemeClr val="tx1"/>
              </a:solidFill>
            </a:endParaRPr>
          </a:p>
        </p:txBody>
      </p:sp>
      <p:sp>
        <p:nvSpPr>
          <p:cNvPr id="6147" name="Rectangle 4"/>
          <p:cNvSpPr>
            <a:spLocks noGrp="1" noChangeArrowheads="1"/>
          </p:cNvSpPr>
          <p:nvPr>
            <p:ph type="title"/>
          </p:nvPr>
        </p:nvSpPr>
        <p:spPr>
          <a:xfrm>
            <a:off x="533400" y="685800"/>
            <a:ext cx="8534400" cy="685800"/>
          </a:xfrm>
        </p:spPr>
        <p:txBody>
          <a:bodyPr/>
          <a:lstStyle/>
          <a:p>
            <a:pPr eaLnBrk="1" hangingPunct="1"/>
            <a:r>
              <a:rPr lang="en-US" smtClean="0"/>
              <a:t>Objectives</a:t>
            </a:r>
          </a:p>
        </p:txBody>
      </p:sp>
      <p:sp>
        <p:nvSpPr>
          <p:cNvPr id="6148" name="Rectangle 5"/>
          <p:cNvSpPr>
            <a:spLocks noGrp="1" noChangeArrowheads="1"/>
          </p:cNvSpPr>
          <p:nvPr>
            <p:ph type="body" idx="1"/>
          </p:nvPr>
        </p:nvSpPr>
        <p:spPr>
          <a:xfrm>
            <a:off x="609600" y="1371600"/>
            <a:ext cx="7924800" cy="5029200"/>
          </a:xfrm>
        </p:spPr>
        <p:txBody>
          <a:bodyPr/>
          <a:lstStyle/>
          <a:p>
            <a:pPr marL="0" indent="0" eaLnBrk="1" hangingPunct="1"/>
            <a:r>
              <a:rPr lang="en-US" smtClean="0"/>
              <a:t>After this training, participants will be able to do the following:</a:t>
            </a:r>
          </a:p>
          <a:p>
            <a:pPr lvl="1" eaLnBrk="1" hangingPunct="1"/>
            <a:r>
              <a:rPr lang="en-US" sz="2200" smtClean="0"/>
              <a:t>Identify the issues associated with phasedown.</a:t>
            </a:r>
          </a:p>
          <a:p>
            <a:pPr lvl="1" eaLnBrk="1" hangingPunct="1"/>
            <a:r>
              <a:rPr lang="en-US" sz="2200" smtClean="0"/>
              <a:t>Identify remaining survivor and community needs.</a:t>
            </a:r>
          </a:p>
          <a:p>
            <a:pPr lvl="1" eaLnBrk="1" hangingPunct="1"/>
            <a:r>
              <a:rPr lang="en-US" sz="2200" smtClean="0"/>
              <a:t>Implement strategies to address remaining needs.</a:t>
            </a:r>
          </a:p>
          <a:p>
            <a:pPr lvl="1" eaLnBrk="1" hangingPunct="1"/>
            <a:r>
              <a:rPr lang="en-US" sz="2200" smtClean="0"/>
              <a:t>Identify strategies to address staff needs related to phasedown.</a:t>
            </a:r>
          </a:p>
          <a:p>
            <a:pPr lvl="1" eaLnBrk="1" hangingPunct="1"/>
            <a:r>
              <a:rPr lang="en-US" sz="2200" smtClean="0"/>
              <a:t>Adapt public education and media messaging for phasedown.</a:t>
            </a:r>
          </a:p>
          <a:p>
            <a:pPr lvl="1" eaLnBrk="1" hangingPunct="1"/>
            <a:r>
              <a:rPr lang="en-US" sz="2200" smtClean="0"/>
              <a:t>Describe the CCP’s legacy for survivors, the community, and the staff.</a:t>
            </a:r>
          </a:p>
          <a:p>
            <a:pPr lvl="1" eaLnBrk="1" hangingPunct="1"/>
            <a:r>
              <a:rPr lang="en-US" sz="2200" smtClean="0"/>
              <a:t>Help develop a written phasedown plan.</a:t>
            </a:r>
          </a:p>
          <a:p>
            <a:pPr lvl="1" eaLnBrk="1" hangingPunct="1"/>
            <a:r>
              <a:rPr lang="en-US" sz="2200" smtClean="0"/>
              <a:t>Assist with the preparation of the CCP Final Report.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E9745E6E-8244-4988-B616-D1F1F807066C}" type="slidenum">
              <a:rPr lang="en-US" sz="1800" smtClean="0">
                <a:solidFill>
                  <a:schemeClr val="tx1"/>
                </a:solidFill>
              </a:rPr>
              <a:pPr eaLnBrk="1" hangingPunct="1"/>
              <a:t>4</a:t>
            </a:fld>
            <a:endParaRPr lang="en-US" sz="1800" smtClean="0">
              <a:solidFill>
                <a:schemeClr val="tx1"/>
              </a:solidFill>
            </a:endParaRPr>
          </a:p>
        </p:txBody>
      </p:sp>
      <p:sp>
        <p:nvSpPr>
          <p:cNvPr id="7171" name="Rectangle 2"/>
          <p:cNvSpPr>
            <a:spLocks noGrp="1" noChangeArrowheads="1"/>
          </p:cNvSpPr>
          <p:nvPr>
            <p:ph type="title"/>
          </p:nvPr>
        </p:nvSpPr>
        <p:spPr/>
        <p:txBody>
          <a:bodyPr/>
          <a:lstStyle/>
          <a:p>
            <a:pPr eaLnBrk="1" hangingPunct="1"/>
            <a:r>
              <a:rPr lang="en-US" smtClean="0"/>
              <a:t>Agenda</a:t>
            </a:r>
          </a:p>
        </p:txBody>
      </p:sp>
      <p:sp>
        <p:nvSpPr>
          <p:cNvPr id="7172" name="Rectangle 27"/>
          <p:cNvSpPr>
            <a:spLocks noGrp="1" noChangeArrowheads="1"/>
          </p:cNvSpPr>
          <p:nvPr>
            <p:ph type="body" sz="half" idx="1"/>
          </p:nvPr>
        </p:nvSpPr>
        <p:spPr/>
        <p:txBody>
          <a:bodyPr/>
          <a:lstStyle/>
          <a:p>
            <a:pPr marL="0" indent="0" eaLnBrk="1" hangingPunct="1"/>
            <a:r>
              <a:rPr lang="en-US" sz="2400" b="1" smtClean="0"/>
              <a:t>Morning</a:t>
            </a:r>
          </a:p>
          <a:p>
            <a:pPr marL="0" indent="0" eaLnBrk="1" hangingPunct="1">
              <a:spcBef>
                <a:spcPct val="40000"/>
              </a:spcBef>
            </a:pPr>
            <a:r>
              <a:rPr lang="en-US" sz="1900" smtClean="0"/>
              <a:t>Welcome and Introductions</a:t>
            </a:r>
          </a:p>
          <a:p>
            <a:pPr marL="0" indent="0" eaLnBrk="1" hangingPunct="1">
              <a:spcBef>
                <a:spcPct val="40000"/>
              </a:spcBef>
            </a:pPr>
            <a:r>
              <a:rPr lang="en-US" sz="1900" smtClean="0"/>
              <a:t>Objectives and Agenda</a:t>
            </a:r>
          </a:p>
          <a:p>
            <a:pPr marL="0" indent="0" eaLnBrk="1" hangingPunct="1">
              <a:spcBef>
                <a:spcPct val="40000"/>
              </a:spcBef>
            </a:pPr>
            <a:r>
              <a:rPr lang="en-US" sz="1900" smtClean="0"/>
              <a:t>Section 1: Phasedown Components</a:t>
            </a:r>
          </a:p>
          <a:p>
            <a:pPr marL="0" indent="0" eaLnBrk="1" hangingPunct="1">
              <a:spcBef>
                <a:spcPct val="40000"/>
              </a:spcBef>
            </a:pPr>
            <a:r>
              <a:rPr lang="en-US" sz="1900" smtClean="0"/>
              <a:t>Section 2: Assessing and Addressing Remaining Survivor Needs</a:t>
            </a:r>
          </a:p>
          <a:p>
            <a:pPr marL="0" indent="0" eaLnBrk="1" hangingPunct="1">
              <a:spcBef>
                <a:spcPct val="40000"/>
              </a:spcBef>
            </a:pPr>
            <a:r>
              <a:rPr lang="en-US" sz="1900" smtClean="0"/>
              <a:t>Break</a:t>
            </a:r>
          </a:p>
          <a:p>
            <a:pPr marL="0" indent="0" eaLnBrk="1" hangingPunct="1">
              <a:spcBef>
                <a:spcPct val="40000"/>
              </a:spcBef>
            </a:pPr>
            <a:r>
              <a:rPr lang="en-US" sz="1900" smtClean="0"/>
              <a:t>Section 3: Assessing and Addressing Staff Needs</a:t>
            </a:r>
          </a:p>
        </p:txBody>
      </p:sp>
      <p:sp>
        <p:nvSpPr>
          <p:cNvPr id="7173" name="Rectangle 28"/>
          <p:cNvSpPr>
            <a:spLocks noGrp="1" noChangeArrowheads="1"/>
          </p:cNvSpPr>
          <p:nvPr>
            <p:ph type="body" sz="half" idx="2"/>
          </p:nvPr>
        </p:nvSpPr>
        <p:spPr/>
        <p:txBody>
          <a:bodyPr/>
          <a:lstStyle/>
          <a:p>
            <a:pPr marL="0" indent="0" eaLnBrk="1" hangingPunct="1"/>
            <a:r>
              <a:rPr lang="en-US" sz="2400" b="1" smtClean="0"/>
              <a:t>Afternoon</a:t>
            </a:r>
          </a:p>
          <a:p>
            <a:pPr marL="0" indent="0" eaLnBrk="1" hangingPunct="1">
              <a:spcBef>
                <a:spcPct val="40000"/>
              </a:spcBef>
            </a:pPr>
            <a:r>
              <a:rPr lang="en-US" sz="1800" smtClean="0"/>
              <a:t>Section 4: Revising Public Education and Media Plans</a:t>
            </a:r>
          </a:p>
          <a:p>
            <a:pPr marL="0" indent="0" eaLnBrk="1" hangingPunct="1">
              <a:spcBef>
                <a:spcPct val="40000"/>
              </a:spcBef>
            </a:pPr>
            <a:r>
              <a:rPr lang="en-US" sz="1800" smtClean="0"/>
              <a:t>Section 5: Leaving a Legacy</a:t>
            </a:r>
          </a:p>
          <a:p>
            <a:pPr marL="0" indent="0" eaLnBrk="1" hangingPunct="1">
              <a:spcBef>
                <a:spcPct val="40000"/>
              </a:spcBef>
            </a:pPr>
            <a:r>
              <a:rPr lang="en-US" sz="1800" smtClean="0"/>
              <a:t>Break</a:t>
            </a:r>
          </a:p>
          <a:p>
            <a:pPr marL="0" indent="0" eaLnBrk="1" hangingPunct="1">
              <a:spcBef>
                <a:spcPct val="40000"/>
              </a:spcBef>
            </a:pPr>
            <a:r>
              <a:rPr lang="en-US" sz="1800" smtClean="0"/>
              <a:t>Section 6: Program Final Report</a:t>
            </a:r>
          </a:p>
          <a:p>
            <a:pPr marL="0" indent="0" eaLnBrk="1" hangingPunct="1">
              <a:spcBef>
                <a:spcPct val="40000"/>
              </a:spcBef>
            </a:pPr>
            <a:r>
              <a:rPr lang="en-US" sz="1800" smtClean="0"/>
              <a:t>Section 7: Phasedown Plan</a:t>
            </a:r>
          </a:p>
          <a:p>
            <a:pPr marL="0" indent="0" eaLnBrk="1" hangingPunct="1">
              <a:spcBef>
                <a:spcPct val="40000"/>
              </a:spcBef>
            </a:pPr>
            <a:r>
              <a:rPr lang="en-US" sz="1800" smtClean="0"/>
              <a:t>Applying Your Learning and Course Evaluation</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91C0D46B-E2DD-4E0D-AAD0-258F43B529B4}" type="slidenum">
              <a:rPr lang="en-US" sz="1800" smtClean="0">
                <a:solidFill>
                  <a:schemeClr val="tx1"/>
                </a:solidFill>
              </a:rPr>
              <a:pPr eaLnBrk="1" hangingPunct="1"/>
              <a:t>5</a:t>
            </a:fld>
            <a:endParaRPr lang="en-US" sz="1800" smtClean="0">
              <a:solidFill>
                <a:schemeClr val="tx1"/>
              </a:solidFill>
            </a:endParaRPr>
          </a:p>
        </p:txBody>
      </p:sp>
      <p:sp>
        <p:nvSpPr>
          <p:cNvPr id="8195" name="Rectangle 2"/>
          <p:cNvSpPr>
            <a:spLocks noGrp="1" noChangeArrowheads="1"/>
          </p:cNvSpPr>
          <p:nvPr>
            <p:ph type="title"/>
          </p:nvPr>
        </p:nvSpPr>
        <p:spPr/>
        <p:txBody>
          <a:bodyPr/>
          <a:lstStyle/>
          <a:p>
            <a:pPr eaLnBrk="1" hangingPunct="1"/>
            <a:r>
              <a:rPr lang="en-US" smtClean="0">
                <a:cs typeface="Arial" charset="0"/>
              </a:rPr>
              <a:t>Guidelines for Working Together</a:t>
            </a:r>
            <a:endParaRPr lang="en-US" smtClean="0"/>
          </a:p>
        </p:txBody>
      </p:sp>
      <p:sp>
        <p:nvSpPr>
          <p:cNvPr id="8196" name="Rectangle 3"/>
          <p:cNvSpPr>
            <a:spLocks noGrp="1" noChangeArrowheads="1"/>
          </p:cNvSpPr>
          <p:nvPr>
            <p:ph type="body" idx="1"/>
          </p:nvPr>
        </p:nvSpPr>
        <p:spPr/>
        <p:txBody>
          <a:bodyPr/>
          <a:lstStyle/>
          <a:p>
            <a:pPr lvl="1" eaLnBrk="1" hangingPunct="1">
              <a:lnSpc>
                <a:spcPct val="90000"/>
              </a:lnSpc>
            </a:pPr>
            <a:r>
              <a:rPr lang="en-US" smtClean="0"/>
              <a:t>Keep time (start on time, return from breaks on time, end on time).</a:t>
            </a:r>
          </a:p>
          <a:p>
            <a:pPr lvl="1" eaLnBrk="1" hangingPunct="1">
              <a:lnSpc>
                <a:spcPct val="90000"/>
              </a:lnSpc>
            </a:pPr>
            <a:r>
              <a:rPr lang="en-US" smtClean="0"/>
              <a:t>Switch mobile phones off or to “vibrate.”</a:t>
            </a:r>
          </a:p>
          <a:p>
            <a:pPr lvl="1" eaLnBrk="1" hangingPunct="1">
              <a:lnSpc>
                <a:spcPct val="90000"/>
              </a:lnSpc>
            </a:pPr>
            <a:r>
              <a:rPr lang="en-US" smtClean="0"/>
              <a:t>Participate fully.</a:t>
            </a:r>
          </a:p>
          <a:p>
            <a:pPr lvl="1" eaLnBrk="1" hangingPunct="1">
              <a:lnSpc>
                <a:spcPct val="90000"/>
              </a:lnSpc>
            </a:pPr>
            <a:r>
              <a:rPr lang="en-US" smtClean="0"/>
              <a:t>Ask questions freely.</a:t>
            </a:r>
          </a:p>
          <a:p>
            <a:pPr lvl="1" eaLnBrk="1" hangingPunct="1">
              <a:lnSpc>
                <a:spcPct val="90000"/>
              </a:lnSpc>
            </a:pPr>
            <a:r>
              <a:rPr lang="en-US" smtClean="0"/>
              <a:t>Balance talking and listening.</a:t>
            </a:r>
          </a:p>
          <a:p>
            <a:pPr lvl="1" eaLnBrk="1" hangingPunct="1">
              <a:lnSpc>
                <a:spcPct val="90000"/>
              </a:lnSpc>
            </a:pPr>
            <a:r>
              <a:rPr lang="en-US" smtClean="0"/>
              <a:t>Respect each other’s points of view.</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29E9953A-FD50-46E1-B1FF-FBBE269060A2}" type="slidenum">
              <a:rPr lang="en-US" sz="1800" smtClean="0">
                <a:solidFill>
                  <a:schemeClr val="tx1"/>
                </a:solidFill>
              </a:rPr>
              <a:pPr eaLnBrk="1" hangingPunct="1"/>
              <a:t>6</a:t>
            </a:fld>
            <a:endParaRPr lang="en-US" sz="1800" smtClean="0">
              <a:solidFill>
                <a:schemeClr val="tx1"/>
              </a:solidFill>
            </a:endParaRPr>
          </a:p>
        </p:txBody>
      </p:sp>
      <p:sp>
        <p:nvSpPr>
          <p:cNvPr id="9219" name="Rectangle 2"/>
          <p:cNvSpPr>
            <a:spLocks noGrp="1" noChangeArrowheads="1"/>
          </p:cNvSpPr>
          <p:nvPr>
            <p:ph type="title"/>
          </p:nvPr>
        </p:nvSpPr>
        <p:spPr/>
        <p:txBody>
          <a:bodyPr/>
          <a:lstStyle/>
          <a:p>
            <a:pPr eaLnBrk="1" hangingPunct="1"/>
            <a:r>
              <a:rPr lang="en-US" sz="4000" smtClean="0"/>
              <a:t>Section 1</a:t>
            </a:r>
            <a:r>
              <a:rPr lang="en-US" sz="4000" smtClean="0">
                <a:cs typeface="Arial" charset="0"/>
              </a:rPr>
              <a:t>—Phasedown Components</a:t>
            </a:r>
          </a:p>
        </p:txBody>
      </p:sp>
      <p:sp>
        <p:nvSpPr>
          <p:cNvPr id="9220" name="Rectangle 3"/>
          <p:cNvSpPr>
            <a:spLocks noGrp="1" noChangeArrowheads="1"/>
          </p:cNvSpPr>
          <p:nvPr>
            <p:ph type="body" idx="1"/>
          </p:nvPr>
        </p:nvSpPr>
        <p:spPr/>
        <p:txBody>
          <a:bodyPr/>
          <a:lstStyle/>
          <a:p>
            <a:pPr eaLnBrk="1" hangingPunct="1"/>
            <a:r>
              <a:rPr lang="en-US" sz="3200" smtClean="0"/>
              <a:t>Phase of Disaster </a:t>
            </a:r>
          </a:p>
          <a:p>
            <a:pPr eaLnBrk="1" hangingPunct="1"/>
            <a:r>
              <a:rPr lang="en-US" sz="3200" smtClean="0"/>
              <a:t>Key Concepts</a:t>
            </a: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50308D94-C157-4C03-B8E2-915C717E7611}" type="slidenum">
              <a:rPr lang="en-US" sz="1800" smtClean="0">
                <a:solidFill>
                  <a:schemeClr val="tx1"/>
                </a:solidFill>
              </a:rPr>
              <a:pPr eaLnBrk="1" hangingPunct="1"/>
              <a:t>7</a:t>
            </a:fld>
            <a:endParaRPr lang="en-US" sz="1800" smtClean="0">
              <a:solidFill>
                <a:schemeClr val="tx1"/>
              </a:solidFill>
            </a:endParaRPr>
          </a:p>
        </p:txBody>
      </p:sp>
      <p:sp>
        <p:nvSpPr>
          <p:cNvPr id="10243" name="Rectangle 2"/>
          <p:cNvSpPr>
            <a:spLocks noGrp="1" noChangeArrowheads="1"/>
          </p:cNvSpPr>
          <p:nvPr>
            <p:ph type="title"/>
          </p:nvPr>
        </p:nvSpPr>
        <p:spPr>
          <a:xfrm>
            <a:off x="533400" y="762000"/>
            <a:ext cx="8534400" cy="685800"/>
          </a:xfrm>
        </p:spPr>
        <p:txBody>
          <a:bodyPr/>
          <a:lstStyle/>
          <a:p>
            <a:pPr eaLnBrk="1" hangingPunct="1"/>
            <a:r>
              <a:rPr lang="en-US" smtClean="0"/>
              <a:t>Session Objective</a:t>
            </a:r>
          </a:p>
        </p:txBody>
      </p:sp>
      <p:sp>
        <p:nvSpPr>
          <p:cNvPr id="10244" name="Rectangle 3"/>
          <p:cNvSpPr>
            <a:spLocks noGrp="1" noChangeArrowheads="1"/>
          </p:cNvSpPr>
          <p:nvPr>
            <p:ph type="body" idx="1"/>
          </p:nvPr>
        </p:nvSpPr>
        <p:spPr>
          <a:xfrm>
            <a:off x="609600" y="1447800"/>
            <a:ext cx="7924800" cy="5029200"/>
          </a:xfrm>
        </p:spPr>
        <p:txBody>
          <a:bodyPr/>
          <a:lstStyle/>
          <a:p>
            <a:pPr lvl="1" eaLnBrk="1" hangingPunct="1">
              <a:lnSpc>
                <a:spcPct val="90000"/>
              </a:lnSpc>
            </a:pPr>
            <a:endParaRPr lang="en-US" smtClean="0"/>
          </a:p>
          <a:p>
            <a:pPr lvl="1" eaLnBrk="1" hangingPunct="1">
              <a:lnSpc>
                <a:spcPct val="90000"/>
              </a:lnSpc>
            </a:pPr>
            <a:r>
              <a:rPr lang="en-US" smtClean="0"/>
              <a:t>Identify the issues associated with phasedown.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C86D6B8E-2F59-4952-ADFC-FA95B36714B1}" type="slidenum">
              <a:rPr lang="en-US" sz="1800" smtClean="0">
                <a:solidFill>
                  <a:schemeClr val="tx1"/>
                </a:solidFill>
              </a:rPr>
              <a:pPr eaLnBrk="1" hangingPunct="1"/>
              <a:t>8</a:t>
            </a:fld>
            <a:endParaRPr lang="en-US" sz="1800" smtClean="0">
              <a:solidFill>
                <a:schemeClr val="tx1"/>
              </a:solidFill>
            </a:endParaRPr>
          </a:p>
        </p:txBody>
      </p:sp>
      <p:sp>
        <p:nvSpPr>
          <p:cNvPr id="11267" name="Rectangle 21"/>
          <p:cNvSpPr>
            <a:spLocks noGrp="1" noChangeArrowheads="1"/>
          </p:cNvSpPr>
          <p:nvPr>
            <p:ph type="title"/>
          </p:nvPr>
        </p:nvSpPr>
        <p:spPr>
          <a:xfrm>
            <a:off x="609600" y="533400"/>
            <a:ext cx="8534400" cy="1066800"/>
          </a:xfrm>
        </p:spPr>
        <p:txBody>
          <a:bodyPr/>
          <a:lstStyle/>
          <a:p>
            <a:pPr eaLnBrk="1" hangingPunct="1"/>
            <a:r>
              <a:rPr lang="en-US" smtClean="0"/>
              <a:t>Phase of Disaster </a:t>
            </a:r>
            <a:br>
              <a:rPr lang="en-US" smtClean="0"/>
            </a:br>
            <a:r>
              <a:rPr lang="en-US" smtClean="0"/>
              <a:t>What phase of the disaster are you in?</a:t>
            </a:r>
          </a:p>
        </p:txBody>
      </p:sp>
      <p:pic>
        <p:nvPicPr>
          <p:cNvPr id="11270" name="Picture 28" descr="Typical Phases of Disaster graphic, which illustrates from left to right, the general progression of the disaster effects and reactions on communities. &#10;&#10;The first is the Pre-Disaster Phase where the amount of warning a community receives varies by the type of disaster. Perceived threat varies depending on many factors. &#10;&#10;Next is the Impact Phase. The greater the scope, community destruction, and personal losses associated with the disaster, the greater the psychosocial effects. &#10;&#10;Next is the Heroic Phase which is characterized by high altruism among both survivors and emergency responders. &#10;&#10;In the following weeks and months is the Honeymoon Phase where survivors feel a short-lived sense of optimism. &#10;&#10;Over time, survivors go through an inventory process where they recognize the limits of available disaster assistance. &#10;&#10;This leads into the Disillusionment Phase where survivors are coming to grips with reality of their situation. Certain trigger events, such as the anniversary of the disaster, can prompt survivors to re-experience negative emotions related to the disaster.   &#10;&#10;Lastly, during the Reconstruction Phase, survivors experience setbacks and work through their grief, eventually readjusting to their new surrounding and situations. &#10;&#10;A circle labeled, &quot;Possible Phasedown Period&quot; highlights the section of the timeline which starts slightly before the one year anniversary and runs through the end of the timeline.&#10;&#10;Adapted from CMHS, 2000"/>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130300" y="1600200"/>
            <a:ext cx="6656388" cy="4495800"/>
          </a:xfrm>
          <a:noFill/>
        </p:spPr>
      </p:pic>
      <p:sp>
        <p:nvSpPr>
          <p:cNvPr id="11271" name="Text Box 6"/>
          <p:cNvSpPr txBox="1">
            <a:spLocks noChangeArrowheads="1"/>
          </p:cNvSpPr>
          <p:nvPr/>
        </p:nvSpPr>
        <p:spPr bwMode="auto">
          <a:xfrm>
            <a:off x="57150" y="6172200"/>
            <a:ext cx="8477250" cy="646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spcAft>
                <a:spcPts val="1000"/>
              </a:spcAft>
            </a:pPr>
            <a:r>
              <a:rPr lang="en-US" sz="1200">
                <a:solidFill>
                  <a:schemeClr val="tx1"/>
                </a:solidFill>
                <a:latin typeface="Calibri" pitchFamily="34" charset="0"/>
                <a:cs typeface="Arial" charset="0"/>
              </a:rPr>
              <a:t>Source: Zunin/Meyers, as cited in  U.S. Department of Health and Human Services.  (2000).  </a:t>
            </a:r>
            <a:r>
              <a:rPr lang="en-US" sz="1200" i="1">
                <a:solidFill>
                  <a:schemeClr val="tx1"/>
                </a:solidFill>
                <a:latin typeface="Calibri" pitchFamily="34" charset="0"/>
                <a:cs typeface="Arial" charset="0"/>
              </a:rPr>
              <a:t>Training manual for mental health and human service workers in major disasters </a:t>
            </a:r>
            <a:r>
              <a:rPr lang="en-US" sz="1200">
                <a:solidFill>
                  <a:schemeClr val="tx1"/>
                </a:solidFill>
                <a:latin typeface="Calibri" pitchFamily="34" charset="0"/>
                <a:cs typeface="Arial" charset="0"/>
              </a:rPr>
              <a:t>(DHHS Publication 90–538).  Washington, DC: U.S. Department of Health and Human Services, Substance Abuse and Mental Health Services Administration , Center for Mental Health Services.</a:t>
            </a:r>
            <a:endParaRPr lang="en-US" sz="1200" b="1">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16504510-BB65-4B75-95CA-001CD17A342D}" type="slidenum">
              <a:rPr lang="en-US" sz="1800" smtClean="0">
                <a:solidFill>
                  <a:schemeClr val="tx1"/>
                </a:solidFill>
              </a:rPr>
              <a:pPr eaLnBrk="1" hangingPunct="1"/>
              <a:t>9</a:t>
            </a:fld>
            <a:endParaRPr lang="en-US" sz="1800" smtClean="0">
              <a:solidFill>
                <a:schemeClr val="tx1"/>
              </a:solidFill>
            </a:endParaRPr>
          </a:p>
        </p:txBody>
      </p:sp>
      <p:sp>
        <p:nvSpPr>
          <p:cNvPr id="12291" name="Rectangle 2"/>
          <p:cNvSpPr>
            <a:spLocks noGrp="1" noChangeArrowheads="1"/>
          </p:cNvSpPr>
          <p:nvPr>
            <p:ph type="title"/>
          </p:nvPr>
        </p:nvSpPr>
        <p:spPr/>
        <p:txBody>
          <a:bodyPr/>
          <a:lstStyle/>
          <a:p>
            <a:pPr eaLnBrk="1" hangingPunct="1"/>
            <a:r>
              <a:rPr lang="en-US" smtClean="0"/>
              <a:t>Key Concepts</a:t>
            </a:r>
          </a:p>
        </p:txBody>
      </p:sp>
      <p:sp>
        <p:nvSpPr>
          <p:cNvPr id="12292" name="Rectangle 3"/>
          <p:cNvSpPr>
            <a:spLocks noGrp="1" noChangeArrowheads="1"/>
          </p:cNvSpPr>
          <p:nvPr>
            <p:ph type="body" idx="1"/>
          </p:nvPr>
        </p:nvSpPr>
        <p:spPr/>
        <p:txBody>
          <a:bodyPr/>
          <a:lstStyle/>
          <a:p>
            <a:pPr marL="0" indent="0" eaLnBrk="1" hangingPunct="1"/>
            <a:r>
              <a:rPr lang="en-US" smtClean="0"/>
              <a:t>The CCP should:</a:t>
            </a:r>
          </a:p>
          <a:p>
            <a:pPr lvl="1" eaLnBrk="1" hangingPunct="1"/>
            <a:r>
              <a:rPr lang="en-US" smtClean="0"/>
              <a:t>Support, but not replace, community infrastructure. </a:t>
            </a:r>
          </a:p>
          <a:p>
            <a:pPr lvl="1" eaLnBrk="1" hangingPunct="1"/>
            <a:r>
              <a:rPr lang="en-US" smtClean="0"/>
              <a:t>Transition services to local organizations.</a:t>
            </a:r>
          </a:p>
          <a:p>
            <a:pPr lvl="1" eaLnBrk="1" hangingPunct="1"/>
            <a:r>
              <a:rPr lang="en-US" smtClean="0"/>
              <a:t>Facilitate community ownership of meeting the needs of survivors.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C8F97877-4CCA-4BD8-AF4C-C95DF3E894D6}" type="slidenum">
              <a:rPr lang="en-US" sz="1800" smtClean="0">
                <a:solidFill>
                  <a:schemeClr val="tx1"/>
                </a:solidFill>
              </a:rPr>
              <a:pPr eaLnBrk="1" hangingPunct="1"/>
              <a:t>10</a:t>
            </a:fld>
            <a:endParaRPr lang="en-US" sz="1800" smtClean="0">
              <a:solidFill>
                <a:schemeClr val="tx1"/>
              </a:solidFill>
            </a:endParaRPr>
          </a:p>
        </p:txBody>
      </p:sp>
      <p:sp>
        <p:nvSpPr>
          <p:cNvPr id="13315" name="Rectangle 2"/>
          <p:cNvSpPr>
            <a:spLocks noGrp="1" noChangeArrowheads="1"/>
          </p:cNvSpPr>
          <p:nvPr>
            <p:ph type="title"/>
          </p:nvPr>
        </p:nvSpPr>
        <p:spPr/>
        <p:txBody>
          <a:bodyPr/>
          <a:lstStyle/>
          <a:p>
            <a:pPr eaLnBrk="1" hangingPunct="1"/>
            <a:r>
              <a:rPr lang="en-US" smtClean="0"/>
              <a:t>Key Concepts (cont.)</a:t>
            </a:r>
          </a:p>
        </p:txBody>
      </p:sp>
      <p:sp>
        <p:nvSpPr>
          <p:cNvPr id="13316" name="Rectangle 3"/>
          <p:cNvSpPr>
            <a:spLocks noGrp="1" noChangeArrowheads="1"/>
          </p:cNvSpPr>
          <p:nvPr>
            <p:ph type="body" idx="1"/>
          </p:nvPr>
        </p:nvSpPr>
        <p:spPr/>
        <p:txBody>
          <a:bodyPr/>
          <a:lstStyle/>
          <a:p>
            <a:pPr lvl="1" eaLnBrk="1" hangingPunct="1"/>
            <a:r>
              <a:rPr lang="en-US" smtClean="0"/>
              <a:t>Revise public education and media plans to reflect phasedown efforts.</a:t>
            </a:r>
          </a:p>
          <a:p>
            <a:pPr lvl="1" eaLnBrk="1" hangingPunct="1"/>
            <a:r>
              <a:rPr lang="en-US" smtClean="0"/>
              <a:t>Use public education and media messaging to deliver a message of hope, recovery, and resilience for individuals and the community.</a:t>
            </a:r>
          </a:p>
          <a:p>
            <a:pPr lvl="1" eaLnBrk="1" hangingPunct="1"/>
            <a:r>
              <a:rPr lang="en-US" smtClean="0"/>
              <a:t>Prepare individuals, community, and staff for program phasedown.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1BAD24A0-AF46-46BA-A32D-5AF08D3FC336}" type="slidenum">
              <a:rPr lang="en-US" sz="1800" smtClean="0">
                <a:solidFill>
                  <a:schemeClr val="tx1"/>
                </a:solidFill>
              </a:rPr>
              <a:pPr eaLnBrk="1" hangingPunct="1"/>
              <a:t>11</a:t>
            </a:fld>
            <a:endParaRPr lang="en-US" sz="1800" smtClean="0">
              <a:solidFill>
                <a:schemeClr val="tx1"/>
              </a:solidFill>
            </a:endParaRPr>
          </a:p>
        </p:txBody>
      </p:sp>
      <p:sp>
        <p:nvSpPr>
          <p:cNvPr id="14339" name="Rectangle 2"/>
          <p:cNvSpPr>
            <a:spLocks noGrp="1" noChangeArrowheads="1"/>
          </p:cNvSpPr>
          <p:nvPr>
            <p:ph type="title"/>
          </p:nvPr>
        </p:nvSpPr>
        <p:spPr>
          <a:xfrm>
            <a:off x="0" y="685800"/>
            <a:ext cx="9144000" cy="533400"/>
          </a:xfrm>
        </p:spPr>
        <p:txBody>
          <a:bodyPr/>
          <a:lstStyle/>
          <a:p>
            <a:pPr eaLnBrk="1" hangingPunct="1"/>
            <a:r>
              <a:rPr lang="en-US" sz="3600" smtClean="0"/>
              <a:t>Section 2</a:t>
            </a:r>
            <a:r>
              <a:rPr lang="en-US" sz="3600" smtClean="0">
                <a:cs typeface="Arial" charset="0"/>
              </a:rPr>
              <a:t>—</a:t>
            </a:r>
            <a:r>
              <a:rPr lang="en-US" sz="3600" smtClean="0"/>
              <a:t>Assessing and Addressing Remaining Survivor Needs</a:t>
            </a:r>
          </a:p>
        </p:txBody>
      </p:sp>
      <p:sp>
        <p:nvSpPr>
          <p:cNvPr id="14340" name="Rectangle 3"/>
          <p:cNvSpPr>
            <a:spLocks noGrp="1" noChangeArrowheads="1"/>
          </p:cNvSpPr>
          <p:nvPr>
            <p:ph type="body" idx="1"/>
          </p:nvPr>
        </p:nvSpPr>
        <p:spPr/>
        <p:txBody>
          <a:bodyPr/>
          <a:lstStyle/>
          <a:p>
            <a:pPr eaLnBrk="1" hangingPunct="1"/>
            <a:r>
              <a:rPr lang="en-US" smtClean="0"/>
              <a:t>Assessing and Addressing Individual Needs</a:t>
            </a:r>
          </a:p>
          <a:p>
            <a:pPr eaLnBrk="1" hangingPunct="1"/>
            <a:r>
              <a:rPr lang="en-US" smtClean="0"/>
              <a:t>Assessing and Addressing Community Needs</a:t>
            </a:r>
          </a:p>
          <a:p>
            <a:pPr eaLnBrk="1" hangingPunct="1"/>
            <a:r>
              <a:rPr lang="en-US" smtClean="0"/>
              <a:t>Identifying Community Service Capacity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6B1E09D2-9193-4EFB-BF8D-BA8BBAB785EE}" type="slidenum">
              <a:rPr lang="en-US" sz="1800" smtClean="0">
                <a:solidFill>
                  <a:schemeClr val="tx1"/>
                </a:solidFill>
              </a:rPr>
              <a:pPr eaLnBrk="1" hangingPunct="1"/>
              <a:t>12</a:t>
            </a:fld>
            <a:endParaRPr lang="en-US" sz="1800" smtClean="0">
              <a:solidFill>
                <a:schemeClr val="tx1"/>
              </a:solidFill>
            </a:endParaRPr>
          </a:p>
        </p:txBody>
      </p:sp>
      <p:sp>
        <p:nvSpPr>
          <p:cNvPr id="15363" name="Rectangle 2"/>
          <p:cNvSpPr>
            <a:spLocks noGrp="1" noChangeArrowheads="1"/>
          </p:cNvSpPr>
          <p:nvPr>
            <p:ph type="title"/>
          </p:nvPr>
        </p:nvSpPr>
        <p:spPr>
          <a:xfrm>
            <a:off x="533400" y="762000"/>
            <a:ext cx="8534400" cy="685800"/>
          </a:xfrm>
        </p:spPr>
        <p:txBody>
          <a:bodyPr/>
          <a:lstStyle/>
          <a:p>
            <a:pPr eaLnBrk="1" hangingPunct="1"/>
            <a:r>
              <a:rPr lang="en-US" smtClean="0"/>
              <a:t>Session Objectives</a:t>
            </a:r>
          </a:p>
        </p:txBody>
      </p:sp>
      <p:sp>
        <p:nvSpPr>
          <p:cNvPr id="15364" name="Rectangle 3"/>
          <p:cNvSpPr>
            <a:spLocks noGrp="1" noChangeArrowheads="1"/>
          </p:cNvSpPr>
          <p:nvPr>
            <p:ph type="body" idx="1"/>
          </p:nvPr>
        </p:nvSpPr>
        <p:spPr>
          <a:xfrm>
            <a:off x="609600" y="1905000"/>
            <a:ext cx="7924800" cy="4572000"/>
          </a:xfrm>
        </p:spPr>
        <p:txBody>
          <a:bodyPr/>
          <a:lstStyle/>
          <a:p>
            <a:pPr lvl="1" eaLnBrk="1" hangingPunct="1">
              <a:lnSpc>
                <a:spcPct val="90000"/>
              </a:lnSpc>
            </a:pPr>
            <a:r>
              <a:rPr lang="en-US" smtClean="0"/>
              <a:t>Identify remaining survivor and community needs.</a:t>
            </a:r>
          </a:p>
          <a:p>
            <a:pPr lvl="1" eaLnBrk="1" hangingPunct="1">
              <a:lnSpc>
                <a:spcPct val="90000"/>
              </a:lnSpc>
            </a:pPr>
            <a:r>
              <a:rPr lang="en-US" smtClean="0"/>
              <a:t>Implement strategies to address remaining needs.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369D8147-E096-4205-A4B2-201907295416}" type="slidenum">
              <a:rPr lang="en-US" sz="1800" smtClean="0">
                <a:solidFill>
                  <a:schemeClr val="tx1"/>
                </a:solidFill>
              </a:rPr>
              <a:pPr eaLnBrk="1" hangingPunct="1"/>
              <a:t>13</a:t>
            </a:fld>
            <a:endParaRPr lang="en-US" sz="1800" smtClean="0">
              <a:solidFill>
                <a:schemeClr val="tx1"/>
              </a:solidFill>
            </a:endParaRPr>
          </a:p>
        </p:txBody>
      </p:sp>
      <p:sp>
        <p:nvSpPr>
          <p:cNvPr id="16387" name="Rectangle 2"/>
          <p:cNvSpPr>
            <a:spLocks noGrp="1" noChangeArrowheads="1"/>
          </p:cNvSpPr>
          <p:nvPr>
            <p:ph type="title"/>
          </p:nvPr>
        </p:nvSpPr>
        <p:spPr/>
        <p:txBody>
          <a:bodyPr/>
          <a:lstStyle/>
          <a:p>
            <a:pPr eaLnBrk="1" hangingPunct="1"/>
            <a:r>
              <a:rPr lang="en-US" smtClean="0"/>
              <a:t>Assessing and Addressing Individual Needs</a:t>
            </a:r>
          </a:p>
        </p:txBody>
      </p:sp>
      <p:sp>
        <p:nvSpPr>
          <p:cNvPr id="16388" name="Rectangle 3"/>
          <p:cNvSpPr>
            <a:spLocks noGrp="1" noChangeArrowheads="1"/>
          </p:cNvSpPr>
          <p:nvPr>
            <p:ph type="body" idx="1"/>
          </p:nvPr>
        </p:nvSpPr>
        <p:spPr>
          <a:noFill/>
        </p:spPr>
        <p:txBody>
          <a:bodyPr/>
          <a:lstStyle/>
          <a:p>
            <a:pPr lvl="1" eaLnBrk="1" hangingPunct="1"/>
            <a:r>
              <a:rPr lang="en-US" smtClean="0"/>
              <a:t>How many individuals are we still serving?</a:t>
            </a:r>
          </a:p>
          <a:p>
            <a:pPr lvl="1" eaLnBrk="1" hangingPunct="1"/>
            <a:r>
              <a:rPr lang="en-US" smtClean="0"/>
              <a:t>How many of these individuals need referrals to existing services?</a:t>
            </a:r>
          </a:p>
          <a:p>
            <a:pPr lvl="1" eaLnBrk="1" hangingPunct="1"/>
            <a:r>
              <a:rPr lang="en-US" smtClean="0"/>
              <a:t>How will we identify existing services and make referrals?</a:t>
            </a:r>
          </a:p>
          <a:p>
            <a:pPr lvl="1" eaLnBrk="1" hangingPunct="1"/>
            <a:r>
              <a:rPr lang="en-US" smtClean="0"/>
              <a:t>How will we transition them to existing services?</a:t>
            </a:r>
          </a:p>
          <a:p>
            <a:pPr lvl="1" eaLnBrk="1" hangingPunct="1"/>
            <a:r>
              <a:rPr lang="en-US" smtClean="0"/>
              <a:t>How will we determine when an individual will not need referral?</a:t>
            </a:r>
          </a:p>
          <a:p>
            <a:pPr lvl="1" eaLnBrk="1" hangingPunct="1"/>
            <a:r>
              <a:rPr lang="en-US" smtClean="0"/>
              <a:t>How will we handle newly identified survivors who may request services?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A882F7A8-2EC3-459C-82C4-685C03FABD10}" type="slidenum">
              <a:rPr lang="en-US" sz="1800" smtClean="0">
                <a:solidFill>
                  <a:schemeClr val="tx1"/>
                </a:solidFill>
              </a:rPr>
              <a:pPr eaLnBrk="1" hangingPunct="1"/>
              <a:t>14</a:t>
            </a:fld>
            <a:endParaRPr lang="en-US" sz="1800" smtClean="0">
              <a:solidFill>
                <a:schemeClr val="tx1"/>
              </a:solidFill>
            </a:endParaRPr>
          </a:p>
        </p:txBody>
      </p:sp>
      <p:sp>
        <p:nvSpPr>
          <p:cNvPr id="17411" name="Rectangle 2"/>
          <p:cNvSpPr>
            <a:spLocks noGrp="1" noChangeArrowheads="1"/>
          </p:cNvSpPr>
          <p:nvPr>
            <p:ph type="title"/>
          </p:nvPr>
        </p:nvSpPr>
        <p:spPr/>
        <p:txBody>
          <a:bodyPr/>
          <a:lstStyle/>
          <a:p>
            <a:pPr eaLnBrk="1" hangingPunct="1"/>
            <a:r>
              <a:rPr lang="en-US" smtClean="0"/>
              <a:t>Assessing and Addressing Individual Needs (cont.)</a:t>
            </a:r>
          </a:p>
        </p:txBody>
      </p:sp>
      <p:sp>
        <p:nvSpPr>
          <p:cNvPr id="17412" name="Rectangle 4"/>
          <p:cNvSpPr>
            <a:spLocks noGrp="1" noChangeArrowheads="1"/>
          </p:cNvSpPr>
          <p:nvPr>
            <p:ph type="body" idx="1"/>
          </p:nvPr>
        </p:nvSpPr>
        <p:spPr>
          <a:noFill/>
        </p:spPr>
        <p:txBody>
          <a:bodyPr/>
          <a:lstStyle/>
          <a:p>
            <a:pPr marL="0" indent="0" eaLnBrk="1" hangingPunct="1"/>
            <a:r>
              <a:rPr lang="en-US" smtClean="0"/>
              <a:t>Crisis counselors should:</a:t>
            </a:r>
          </a:p>
          <a:p>
            <a:pPr lvl="1" eaLnBrk="1" hangingPunct="1"/>
            <a:r>
              <a:rPr lang="en-US" smtClean="0"/>
              <a:t>Help survivors reflect on the progress they have made.</a:t>
            </a:r>
          </a:p>
          <a:p>
            <a:pPr lvl="1" eaLnBrk="1" hangingPunct="1"/>
            <a:r>
              <a:rPr lang="en-US" smtClean="0"/>
              <a:t>Assist survivors in reflecting on the coping skills that have been most useful. </a:t>
            </a:r>
          </a:p>
          <a:p>
            <a:pPr lvl="1" eaLnBrk="1" hangingPunct="1"/>
            <a:r>
              <a:rPr lang="en-US" smtClean="0"/>
              <a:t>Encourage survivors to continue to set and prioritize goals.</a:t>
            </a:r>
          </a:p>
          <a:p>
            <a:pPr lvl="1" eaLnBrk="1" hangingPunct="1"/>
            <a:r>
              <a:rPr lang="en-US" smtClean="0"/>
              <a:t>Use public education and media messaging to promote a message of hope, recovery, and resilience.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52EC2D6B-9B5C-4740-9891-E99D04F71B76}" type="slidenum">
              <a:rPr lang="en-US" sz="1800" smtClean="0">
                <a:solidFill>
                  <a:schemeClr val="tx1"/>
                </a:solidFill>
              </a:rPr>
              <a:pPr eaLnBrk="1" hangingPunct="1"/>
              <a:t>15</a:t>
            </a:fld>
            <a:endParaRPr lang="en-US" sz="1800" smtClean="0">
              <a:solidFill>
                <a:schemeClr val="tx1"/>
              </a:solidFill>
            </a:endParaRPr>
          </a:p>
        </p:txBody>
      </p:sp>
      <p:sp>
        <p:nvSpPr>
          <p:cNvPr id="18435" name="Rectangle 2"/>
          <p:cNvSpPr>
            <a:spLocks noGrp="1" noChangeArrowheads="1"/>
          </p:cNvSpPr>
          <p:nvPr>
            <p:ph type="title"/>
          </p:nvPr>
        </p:nvSpPr>
        <p:spPr/>
        <p:txBody>
          <a:bodyPr/>
          <a:lstStyle/>
          <a:p>
            <a:pPr eaLnBrk="1" hangingPunct="1"/>
            <a:r>
              <a:rPr lang="en-US" smtClean="0"/>
              <a:t>Assessing and Addressing Individual Needs (cont.)</a:t>
            </a:r>
          </a:p>
        </p:txBody>
      </p:sp>
      <p:sp>
        <p:nvSpPr>
          <p:cNvPr id="18436" name="Rectangle 4"/>
          <p:cNvSpPr>
            <a:spLocks noGrp="1" noChangeArrowheads="1"/>
          </p:cNvSpPr>
          <p:nvPr>
            <p:ph type="body" idx="1"/>
          </p:nvPr>
        </p:nvSpPr>
        <p:spPr>
          <a:xfrm>
            <a:off x="609600" y="1600200"/>
            <a:ext cx="7924800" cy="4648200"/>
          </a:xfrm>
          <a:noFill/>
        </p:spPr>
        <p:txBody>
          <a:bodyPr/>
          <a:lstStyle/>
          <a:p>
            <a:pPr lvl="1" eaLnBrk="1" hangingPunct="1"/>
            <a:r>
              <a:rPr lang="en-US" smtClean="0"/>
              <a:t>Ensure that survivors are aware of existing services and knowledgeable about referral mechanisms.</a:t>
            </a:r>
          </a:p>
          <a:p>
            <a:pPr lvl="1" eaLnBrk="1" hangingPunct="1"/>
            <a:r>
              <a:rPr lang="en-US" smtClean="0"/>
              <a:t>Continue to utilize public messaging and distribution of educational materials to communicate how to access resources.</a:t>
            </a:r>
          </a:p>
          <a:p>
            <a:pPr lvl="1" eaLnBrk="1" hangingPunct="1"/>
            <a:r>
              <a:rPr lang="en-US" smtClean="0"/>
              <a:t>Engage survivors in assessing their need for substance abuse and mental health services.</a:t>
            </a:r>
          </a:p>
        </p:txBody>
      </p:sp>
      <p:pic>
        <p:nvPicPr>
          <p:cNvPr id="18437" name="Picture 7" descr="Photo of community Outreach Teams explaining recovery programs and assisting flood victi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4800600"/>
            <a:ext cx="2819400" cy="1868488"/>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29516AF2-6E6C-4D10-ABE5-C460EFA00918}" type="slidenum">
              <a:rPr lang="en-US" sz="1800" smtClean="0">
                <a:solidFill>
                  <a:schemeClr val="tx1"/>
                </a:solidFill>
              </a:rPr>
              <a:pPr eaLnBrk="1" hangingPunct="1"/>
              <a:t>16</a:t>
            </a:fld>
            <a:endParaRPr lang="en-US" sz="1800" smtClean="0">
              <a:solidFill>
                <a:schemeClr val="tx1"/>
              </a:solidFill>
            </a:endParaRPr>
          </a:p>
        </p:txBody>
      </p:sp>
      <p:sp>
        <p:nvSpPr>
          <p:cNvPr id="19459" name="Rectangle 2"/>
          <p:cNvSpPr>
            <a:spLocks noGrp="1" noChangeArrowheads="1"/>
          </p:cNvSpPr>
          <p:nvPr>
            <p:ph type="title"/>
          </p:nvPr>
        </p:nvSpPr>
        <p:spPr/>
        <p:txBody>
          <a:bodyPr/>
          <a:lstStyle/>
          <a:p>
            <a:pPr eaLnBrk="1" hangingPunct="1"/>
            <a:r>
              <a:rPr lang="en-US" smtClean="0"/>
              <a:t>Assessing and Addressing Community Needs</a:t>
            </a:r>
          </a:p>
        </p:txBody>
      </p:sp>
      <p:sp>
        <p:nvSpPr>
          <p:cNvPr id="19460" name="Rectangle 3"/>
          <p:cNvSpPr>
            <a:spLocks noGrp="1" noChangeArrowheads="1"/>
          </p:cNvSpPr>
          <p:nvPr>
            <p:ph type="body" idx="1"/>
          </p:nvPr>
        </p:nvSpPr>
        <p:spPr/>
        <p:txBody>
          <a:bodyPr/>
          <a:lstStyle/>
          <a:p>
            <a:pPr marL="0" indent="0" eaLnBrk="1" hangingPunct="1"/>
            <a:r>
              <a:rPr lang="en-US" smtClean="0"/>
              <a:t>Discuss experiences, and analyze data collected in order to:</a:t>
            </a:r>
          </a:p>
          <a:p>
            <a:pPr lvl="1" eaLnBrk="1" hangingPunct="1"/>
            <a:r>
              <a:rPr lang="en-US" smtClean="0"/>
              <a:t>Determine populations and areas with remaining needs.</a:t>
            </a:r>
          </a:p>
          <a:p>
            <a:pPr lvl="1" eaLnBrk="1" hangingPunct="1"/>
            <a:r>
              <a:rPr lang="en-US" smtClean="0"/>
              <a:t>Identify special populations with remaining needs.</a:t>
            </a:r>
          </a:p>
          <a:p>
            <a:pPr lvl="1" eaLnBrk="1" hangingPunct="1"/>
            <a:r>
              <a:rPr lang="en-US" smtClean="0"/>
              <a:t>Identify those who are in need but have not accepted services.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A635893D-5807-4A6B-845A-FD78BBDDF11E}" type="slidenum">
              <a:rPr lang="en-US" sz="1800" smtClean="0">
                <a:solidFill>
                  <a:schemeClr val="tx1"/>
                </a:solidFill>
              </a:rPr>
              <a:pPr eaLnBrk="1" hangingPunct="1"/>
              <a:t>17</a:t>
            </a:fld>
            <a:endParaRPr lang="en-US" sz="1800" smtClean="0">
              <a:solidFill>
                <a:schemeClr val="tx1"/>
              </a:solidFill>
            </a:endParaRPr>
          </a:p>
        </p:txBody>
      </p:sp>
      <p:sp>
        <p:nvSpPr>
          <p:cNvPr id="20483" name="Rectangle 2"/>
          <p:cNvSpPr>
            <a:spLocks noGrp="1" noChangeArrowheads="1"/>
          </p:cNvSpPr>
          <p:nvPr>
            <p:ph type="title"/>
          </p:nvPr>
        </p:nvSpPr>
        <p:spPr/>
        <p:txBody>
          <a:bodyPr/>
          <a:lstStyle/>
          <a:p>
            <a:pPr eaLnBrk="1" hangingPunct="1"/>
            <a:r>
              <a:rPr lang="en-US" smtClean="0"/>
              <a:t>Assessing and Addressing Community Needs (cont.)</a:t>
            </a:r>
          </a:p>
        </p:txBody>
      </p:sp>
      <p:sp>
        <p:nvSpPr>
          <p:cNvPr id="20484" name="Rectangle 6"/>
          <p:cNvSpPr>
            <a:spLocks noGrp="1" noChangeArrowheads="1"/>
          </p:cNvSpPr>
          <p:nvPr>
            <p:ph type="body" idx="1"/>
          </p:nvPr>
        </p:nvSpPr>
        <p:spPr>
          <a:noFill/>
        </p:spPr>
        <p:txBody>
          <a:bodyPr/>
          <a:lstStyle/>
          <a:p>
            <a:pPr lvl="1" eaLnBrk="1" hangingPunct="1"/>
            <a:r>
              <a:rPr lang="en-US" smtClean="0"/>
              <a:t>Inform the community about the project phasedown.</a:t>
            </a:r>
          </a:p>
          <a:p>
            <a:pPr lvl="1" eaLnBrk="1" hangingPunct="1"/>
            <a:r>
              <a:rPr lang="en-US" smtClean="0"/>
              <a:t>Inform community service providers of the transitioning of services.</a:t>
            </a:r>
          </a:p>
          <a:p>
            <a:pPr lvl="1" eaLnBrk="1" hangingPunct="1"/>
            <a:r>
              <a:rPr lang="en-US" smtClean="0"/>
              <a:t>Enhance community-resilience activities and distribution of educational materials.</a:t>
            </a:r>
          </a:p>
        </p:txBody>
      </p:sp>
      <p:pic>
        <p:nvPicPr>
          <p:cNvPr id="20485" name="Picture 8" descr="FEMA worker giving information to disaster victi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4029075"/>
            <a:ext cx="3810000" cy="2524125"/>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ECDCFD25-EF9A-4304-9482-E510C01E22AA}" type="slidenum">
              <a:rPr lang="en-US" sz="1800" smtClean="0">
                <a:solidFill>
                  <a:schemeClr val="tx1"/>
                </a:solidFill>
              </a:rPr>
              <a:pPr eaLnBrk="1" hangingPunct="1"/>
              <a:t>18</a:t>
            </a:fld>
            <a:endParaRPr lang="en-US" sz="1800" smtClean="0">
              <a:solidFill>
                <a:schemeClr val="tx1"/>
              </a:solidFill>
            </a:endParaRPr>
          </a:p>
        </p:txBody>
      </p:sp>
      <p:sp>
        <p:nvSpPr>
          <p:cNvPr id="21507" name="Rectangle 2"/>
          <p:cNvSpPr>
            <a:spLocks noGrp="1" noChangeArrowheads="1"/>
          </p:cNvSpPr>
          <p:nvPr>
            <p:ph type="title"/>
          </p:nvPr>
        </p:nvSpPr>
        <p:spPr>
          <a:xfrm>
            <a:off x="609600" y="685800"/>
            <a:ext cx="8534400" cy="685800"/>
          </a:xfrm>
        </p:spPr>
        <p:txBody>
          <a:bodyPr/>
          <a:lstStyle/>
          <a:p>
            <a:pPr eaLnBrk="1" hangingPunct="1"/>
            <a:r>
              <a:rPr lang="en-US" smtClean="0"/>
              <a:t>Assessing and Addressing Community Needs (cont.)</a:t>
            </a:r>
          </a:p>
        </p:txBody>
      </p:sp>
      <p:sp>
        <p:nvSpPr>
          <p:cNvPr id="21508" name="Rectangle 3"/>
          <p:cNvSpPr>
            <a:spLocks noGrp="1" noChangeArrowheads="1"/>
          </p:cNvSpPr>
          <p:nvPr>
            <p:ph type="body" idx="1"/>
          </p:nvPr>
        </p:nvSpPr>
        <p:spPr>
          <a:xfrm>
            <a:off x="533400" y="1524000"/>
            <a:ext cx="8001000" cy="5105400"/>
          </a:xfrm>
        </p:spPr>
        <p:txBody>
          <a:bodyPr/>
          <a:lstStyle/>
          <a:p>
            <a:pPr lvl="1" eaLnBrk="1" hangingPunct="1"/>
            <a:r>
              <a:rPr lang="en-US" smtClean="0"/>
              <a:t>Meet with community organizations to provide opportunities for partnerships and lasting relationships.</a:t>
            </a:r>
          </a:p>
          <a:p>
            <a:pPr lvl="1" eaLnBrk="1" hangingPunct="1"/>
            <a:r>
              <a:rPr lang="en-US" smtClean="0"/>
              <a:t>Participate in community events that support recovery and resilience.</a:t>
            </a:r>
          </a:p>
          <a:p>
            <a:pPr lvl="1" eaLnBrk="1" hangingPunct="1"/>
            <a:r>
              <a:rPr lang="en-US" smtClean="0"/>
              <a:t>Plan a public messaging campaign that:</a:t>
            </a:r>
          </a:p>
          <a:p>
            <a:pPr lvl="2" eaLnBrk="1" hangingPunct="1"/>
            <a:r>
              <a:rPr lang="en-US" smtClean="0"/>
              <a:t>Announces the project phasedown, while emphasizing the completion of the goals by the time-limited CCP</a:t>
            </a:r>
          </a:p>
          <a:p>
            <a:pPr lvl="2" eaLnBrk="1" hangingPunct="1"/>
            <a:r>
              <a:rPr lang="en-US" smtClean="0"/>
              <a:t>Acknowledges progress toward recovery</a:t>
            </a:r>
          </a:p>
          <a:p>
            <a:pPr lvl="2" eaLnBrk="1" hangingPunct="1"/>
            <a:r>
              <a:rPr lang="en-US" smtClean="0"/>
              <a:t>Provides information about available community resources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DE599DC6-6968-4957-B077-195AF2FACB97}" type="slidenum">
              <a:rPr lang="en-US" sz="1800" smtClean="0">
                <a:solidFill>
                  <a:schemeClr val="tx1"/>
                </a:solidFill>
              </a:rPr>
              <a:pPr eaLnBrk="1" hangingPunct="1"/>
              <a:t>19</a:t>
            </a:fld>
            <a:endParaRPr lang="en-US" sz="1800" smtClean="0">
              <a:solidFill>
                <a:schemeClr val="tx1"/>
              </a:solidFill>
            </a:endParaRPr>
          </a:p>
        </p:txBody>
      </p:sp>
      <p:sp>
        <p:nvSpPr>
          <p:cNvPr id="22531" name="Rectangle 2"/>
          <p:cNvSpPr>
            <a:spLocks noGrp="1" noChangeArrowheads="1"/>
          </p:cNvSpPr>
          <p:nvPr>
            <p:ph type="title"/>
          </p:nvPr>
        </p:nvSpPr>
        <p:spPr>
          <a:xfrm>
            <a:off x="609600" y="838200"/>
            <a:ext cx="8534400" cy="685800"/>
          </a:xfrm>
        </p:spPr>
        <p:txBody>
          <a:bodyPr/>
          <a:lstStyle/>
          <a:p>
            <a:pPr eaLnBrk="1" hangingPunct="1"/>
            <a:r>
              <a:rPr lang="en-US" smtClean="0"/>
              <a:t>Identifying Community Service Capacity</a:t>
            </a:r>
          </a:p>
        </p:txBody>
      </p:sp>
      <p:sp>
        <p:nvSpPr>
          <p:cNvPr id="22532" name="Rectangle 3"/>
          <p:cNvSpPr>
            <a:spLocks noGrp="1" noChangeArrowheads="1"/>
          </p:cNvSpPr>
          <p:nvPr>
            <p:ph type="body" idx="1"/>
          </p:nvPr>
        </p:nvSpPr>
        <p:spPr>
          <a:xfrm>
            <a:off x="457200" y="1600200"/>
            <a:ext cx="8077200" cy="4724400"/>
          </a:xfrm>
        </p:spPr>
        <p:txBody>
          <a:bodyPr/>
          <a:lstStyle/>
          <a:p>
            <a:pPr lvl="1" eaLnBrk="1" hangingPunct="1"/>
            <a:r>
              <a:rPr lang="en-US" sz="2400" smtClean="0"/>
              <a:t>Reengage behavioral health providers to identify available services and educate them about survivor behavioral health needs.</a:t>
            </a:r>
          </a:p>
          <a:p>
            <a:pPr lvl="1" eaLnBrk="1" hangingPunct="1"/>
            <a:r>
              <a:rPr lang="en-US" sz="2400" smtClean="0"/>
              <a:t>Reengage local disaster-related organizations, including faith-based groups, to identify available services and inform them of remaining survivor needs.</a:t>
            </a:r>
          </a:p>
          <a:p>
            <a:pPr lvl="1" eaLnBrk="1" hangingPunct="1"/>
            <a:r>
              <a:rPr lang="en-US" sz="2400" smtClean="0"/>
              <a:t>Ensure there is a mechanism available to the public to access needed services, such as a local hotline.</a:t>
            </a:r>
          </a:p>
          <a:p>
            <a:pPr lvl="1" eaLnBrk="1" hangingPunct="1"/>
            <a:r>
              <a:rPr lang="en-US" sz="2400" smtClean="0"/>
              <a:t>Inform individuals and community groups about available resources once the CCP has ended through  public education and media messaging.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80ED7CF8-3D7E-416D-842D-769EB486655E}" type="slidenum">
              <a:rPr lang="en-US" sz="1800" smtClean="0">
                <a:solidFill>
                  <a:schemeClr val="tx1"/>
                </a:solidFill>
              </a:rPr>
              <a:pPr eaLnBrk="1" hangingPunct="1"/>
              <a:t>20</a:t>
            </a:fld>
            <a:endParaRPr lang="en-US" sz="1800" smtClean="0">
              <a:solidFill>
                <a:schemeClr val="tx1"/>
              </a:solidFill>
            </a:endParaRPr>
          </a:p>
        </p:txBody>
      </p:sp>
      <p:sp>
        <p:nvSpPr>
          <p:cNvPr id="23555" name="Rectangle 2"/>
          <p:cNvSpPr>
            <a:spLocks noGrp="1" noChangeArrowheads="1"/>
          </p:cNvSpPr>
          <p:nvPr>
            <p:ph type="title"/>
          </p:nvPr>
        </p:nvSpPr>
        <p:spPr>
          <a:xfrm>
            <a:off x="609600" y="838200"/>
            <a:ext cx="8534400" cy="685800"/>
          </a:xfrm>
        </p:spPr>
        <p:txBody>
          <a:bodyPr/>
          <a:lstStyle/>
          <a:p>
            <a:pPr eaLnBrk="1" hangingPunct="1"/>
            <a:r>
              <a:rPr lang="en-US" smtClean="0"/>
              <a:t>Working Group Task Slide</a:t>
            </a:r>
          </a:p>
        </p:txBody>
      </p:sp>
      <p:sp>
        <p:nvSpPr>
          <p:cNvPr id="23556" name="Rectangle 3"/>
          <p:cNvSpPr>
            <a:spLocks noGrp="1" noChangeArrowheads="1"/>
          </p:cNvSpPr>
          <p:nvPr>
            <p:ph type="body" idx="1"/>
          </p:nvPr>
        </p:nvSpPr>
        <p:spPr>
          <a:xfrm>
            <a:off x="457200" y="1600200"/>
            <a:ext cx="8077200" cy="4724400"/>
          </a:xfrm>
        </p:spPr>
        <p:txBody>
          <a:bodyPr/>
          <a:lstStyle/>
          <a:p>
            <a:pPr lvl="1" eaLnBrk="1" hangingPunct="1"/>
            <a:r>
              <a:rPr lang="en-US" sz="2400" smtClean="0"/>
              <a:t>Choose the topic you are most interested in: individual needs, community needs, community service capacity.</a:t>
            </a:r>
          </a:p>
          <a:p>
            <a:pPr lvl="1" eaLnBrk="1" hangingPunct="1"/>
            <a:r>
              <a:rPr lang="en-US" sz="2400" smtClean="0"/>
              <a:t>Each working group will have three or four questions to discuss</a:t>
            </a:r>
            <a:r>
              <a:rPr lang="en-US" sz="2400" smtClean="0">
                <a:cs typeface="Arial" charset="0"/>
              </a:rPr>
              <a:t>—</a:t>
            </a:r>
            <a:r>
              <a:rPr lang="en-US" sz="2400" smtClean="0"/>
              <a:t>see the questions listed in your workbook.</a:t>
            </a:r>
          </a:p>
          <a:p>
            <a:pPr lvl="1" eaLnBrk="1" hangingPunct="1"/>
            <a:r>
              <a:rPr lang="en-US" sz="2400" smtClean="0"/>
              <a:t>You’ll have 30 minutes for your discussion.</a:t>
            </a:r>
          </a:p>
          <a:p>
            <a:pPr lvl="1" eaLnBrk="1" hangingPunct="1"/>
            <a:r>
              <a:rPr lang="en-US" sz="2400" smtClean="0"/>
              <a:t>Choose a facilitator to guide the discussion, a recorder to capture key points, and a reporter to present highlights and actions items.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98B80A00-F8EE-4F8C-9E72-F057788DBC64}" type="slidenum">
              <a:rPr lang="en-US" sz="1800" smtClean="0">
                <a:solidFill>
                  <a:schemeClr val="tx1"/>
                </a:solidFill>
              </a:rPr>
              <a:pPr eaLnBrk="1" hangingPunct="1"/>
              <a:t>21</a:t>
            </a:fld>
            <a:endParaRPr lang="en-US" sz="1800" smtClean="0">
              <a:solidFill>
                <a:schemeClr val="tx1"/>
              </a:solidFill>
            </a:endParaRPr>
          </a:p>
        </p:txBody>
      </p:sp>
      <p:sp>
        <p:nvSpPr>
          <p:cNvPr id="24579" name="Rectangle 2"/>
          <p:cNvSpPr>
            <a:spLocks noGrp="1" noChangeArrowheads="1"/>
          </p:cNvSpPr>
          <p:nvPr>
            <p:ph type="title"/>
          </p:nvPr>
        </p:nvSpPr>
        <p:spPr>
          <a:xfrm>
            <a:off x="0" y="533400"/>
            <a:ext cx="8763000" cy="457200"/>
          </a:xfrm>
        </p:spPr>
        <p:txBody>
          <a:bodyPr/>
          <a:lstStyle/>
          <a:p>
            <a:pPr eaLnBrk="1" hangingPunct="1"/>
            <a:r>
              <a:rPr lang="en-US" sz="4000" smtClean="0"/>
              <a:t>Section 3</a:t>
            </a:r>
            <a:r>
              <a:rPr lang="en-US" sz="4000" smtClean="0">
                <a:cs typeface="Arial" charset="0"/>
              </a:rPr>
              <a:t>—Assessing and Addressing Staff Needs</a:t>
            </a:r>
          </a:p>
        </p:txBody>
      </p:sp>
      <p:sp>
        <p:nvSpPr>
          <p:cNvPr id="24580" name="Rectangle 3"/>
          <p:cNvSpPr>
            <a:spLocks noGrp="1" noChangeArrowheads="1"/>
          </p:cNvSpPr>
          <p:nvPr>
            <p:ph type="body" idx="1"/>
          </p:nvPr>
        </p:nvSpPr>
        <p:spPr/>
        <p:txBody>
          <a:bodyPr/>
          <a:lstStyle/>
          <a:p>
            <a:pPr eaLnBrk="1" hangingPunct="1"/>
            <a:r>
              <a:rPr lang="en-US" sz="3200" smtClean="0"/>
              <a:t>Assessing Staff Needs</a:t>
            </a:r>
          </a:p>
          <a:p>
            <a:pPr eaLnBrk="1" hangingPunct="1"/>
            <a:r>
              <a:rPr lang="en-US" sz="3200" smtClean="0"/>
              <a:t>Addressing Staff Needs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CA0D7C3D-3BE2-4A5E-B3E4-78ACAC595B8A}" type="slidenum">
              <a:rPr lang="en-US" sz="1800" smtClean="0">
                <a:solidFill>
                  <a:schemeClr val="tx1"/>
                </a:solidFill>
              </a:rPr>
              <a:pPr eaLnBrk="1" hangingPunct="1"/>
              <a:t>22</a:t>
            </a:fld>
            <a:endParaRPr lang="en-US" sz="1800" smtClean="0">
              <a:solidFill>
                <a:schemeClr val="tx1"/>
              </a:solidFill>
            </a:endParaRPr>
          </a:p>
        </p:txBody>
      </p:sp>
      <p:sp>
        <p:nvSpPr>
          <p:cNvPr id="25603" name="Rectangle 2"/>
          <p:cNvSpPr>
            <a:spLocks noGrp="1" noChangeArrowheads="1"/>
          </p:cNvSpPr>
          <p:nvPr>
            <p:ph type="title"/>
          </p:nvPr>
        </p:nvSpPr>
        <p:spPr>
          <a:xfrm>
            <a:off x="533400" y="762000"/>
            <a:ext cx="8534400" cy="685800"/>
          </a:xfrm>
        </p:spPr>
        <p:txBody>
          <a:bodyPr/>
          <a:lstStyle/>
          <a:p>
            <a:pPr eaLnBrk="1" hangingPunct="1"/>
            <a:r>
              <a:rPr lang="en-US" smtClean="0"/>
              <a:t>Session Objective</a:t>
            </a:r>
          </a:p>
        </p:txBody>
      </p:sp>
      <p:sp>
        <p:nvSpPr>
          <p:cNvPr id="25604" name="Rectangle 3"/>
          <p:cNvSpPr>
            <a:spLocks noGrp="1" noChangeArrowheads="1"/>
          </p:cNvSpPr>
          <p:nvPr>
            <p:ph type="body" idx="1"/>
          </p:nvPr>
        </p:nvSpPr>
        <p:spPr>
          <a:xfrm>
            <a:off x="609600" y="1447800"/>
            <a:ext cx="7924800" cy="5029200"/>
          </a:xfrm>
        </p:spPr>
        <p:txBody>
          <a:bodyPr/>
          <a:lstStyle/>
          <a:p>
            <a:pPr lvl="1" eaLnBrk="1" hangingPunct="1">
              <a:lnSpc>
                <a:spcPct val="90000"/>
              </a:lnSpc>
            </a:pPr>
            <a:r>
              <a:rPr lang="en-US" smtClean="0"/>
              <a:t>Identify strategies to address staff needs related to phasedown.</a:t>
            </a:r>
          </a:p>
          <a:p>
            <a:pPr lvl="1" eaLnBrk="1" hangingPunct="1">
              <a:lnSpc>
                <a:spcPct val="90000"/>
              </a:lnSpc>
              <a:buFont typeface="Symbol" pitchFamily="82" charset="2"/>
              <a:buChar char=""/>
            </a:pP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EDFA1BE3-9D25-4A7E-97FC-F6A71CBDE1BA}" type="slidenum">
              <a:rPr lang="en-US" sz="1800" smtClean="0">
                <a:solidFill>
                  <a:schemeClr val="tx1"/>
                </a:solidFill>
              </a:rPr>
              <a:pPr eaLnBrk="1" hangingPunct="1"/>
              <a:t>23</a:t>
            </a:fld>
            <a:endParaRPr lang="en-US" sz="1800" smtClean="0">
              <a:solidFill>
                <a:schemeClr val="tx1"/>
              </a:solidFill>
            </a:endParaRPr>
          </a:p>
        </p:txBody>
      </p:sp>
      <p:sp>
        <p:nvSpPr>
          <p:cNvPr id="26627" name="Rectangle 2"/>
          <p:cNvSpPr>
            <a:spLocks noGrp="1" noChangeArrowheads="1"/>
          </p:cNvSpPr>
          <p:nvPr>
            <p:ph type="title"/>
          </p:nvPr>
        </p:nvSpPr>
        <p:spPr/>
        <p:txBody>
          <a:bodyPr/>
          <a:lstStyle/>
          <a:p>
            <a:pPr eaLnBrk="1" hangingPunct="1"/>
            <a:r>
              <a:rPr lang="en-US" smtClean="0"/>
              <a:t>Assessing Staff Needs		</a:t>
            </a:r>
          </a:p>
        </p:txBody>
      </p:sp>
      <p:sp>
        <p:nvSpPr>
          <p:cNvPr id="26628" name="Rectangle 3"/>
          <p:cNvSpPr>
            <a:spLocks noGrp="1" noChangeArrowheads="1"/>
          </p:cNvSpPr>
          <p:nvPr>
            <p:ph type="body" idx="1"/>
          </p:nvPr>
        </p:nvSpPr>
        <p:spPr/>
        <p:txBody>
          <a:bodyPr/>
          <a:lstStyle/>
          <a:p>
            <a:pPr marL="0" indent="0" eaLnBrk="1" hangingPunct="1"/>
            <a:r>
              <a:rPr lang="en-US" smtClean="0"/>
              <a:t>Consider the following:</a:t>
            </a:r>
          </a:p>
          <a:p>
            <a:pPr lvl="1" eaLnBrk="1" hangingPunct="1"/>
            <a:r>
              <a:rPr lang="en-US" smtClean="0"/>
              <a:t>Separation from valued work</a:t>
            </a:r>
          </a:p>
          <a:p>
            <a:pPr lvl="1" eaLnBrk="1" hangingPunct="1"/>
            <a:r>
              <a:rPr lang="en-US" smtClean="0"/>
              <a:t>Ending of relationships with disaster survivors and coworkers</a:t>
            </a:r>
          </a:p>
          <a:p>
            <a:pPr lvl="1" eaLnBrk="1" hangingPunct="1"/>
            <a:r>
              <a:rPr lang="en-US" smtClean="0"/>
              <a:t>Decreased morale as the program comes to an end</a:t>
            </a:r>
          </a:p>
          <a:p>
            <a:pPr lvl="1" eaLnBrk="1" hangingPunct="1"/>
            <a:r>
              <a:rPr lang="en-US" smtClean="0"/>
              <a:t>Job loss and new job search</a:t>
            </a:r>
          </a:p>
          <a:p>
            <a:pPr lvl="1" eaLnBrk="1" hangingPunct="1"/>
            <a:r>
              <a:rPr lang="en-US" smtClean="0"/>
              <a:t>Returning to non-disaster work</a:t>
            </a:r>
          </a:p>
          <a:p>
            <a:pPr lvl="1" eaLnBrk="1" hangingPunct="1"/>
            <a:r>
              <a:rPr lang="en-US" smtClean="0"/>
              <a:t>Stress related to disaster work and phasedown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2ABAAD6A-90DD-4360-960C-E4B378CF72B9}" type="slidenum">
              <a:rPr lang="en-US" sz="1800" smtClean="0">
                <a:solidFill>
                  <a:schemeClr val="tx1"/>
                </a:solidFill>
              </a:rPr>
              <a:pPr eaLnBrk="1" hangingPunct="1"/>
              <a:t>24</a:t>
            </a:fld>
            <a:endParaRPr lang="en-US" sz="1800" smtClean="0">
              <a:solidFill>
                <a:schemeClr val="tx1"/>
              </a:solidFill>
            </a:endParaRPr>
          </a:p>
        </p:txBody>
      </p:sp>
      <p:sp>
        <p:nvSpPr>
          <p:cNvPr id="27651" name="Rectangle 2"/>
          <p:cNvSpPr>
            <a:spLocks noGrp="1" noChangeArrowheads="1"/>
          </p:cNvSpPr>
          <p:nvPr>
            <p:ph type="title"/>
          </p:nvPr>
        </p:nvSpPr>
        <p:spPr/>
        <p:txBody>
          <a:bodyPr/>
          <a:lstStyle/>
          <a:p>
            <a:pPr eaLnBrk="1" hangingPunct="1"/>
            <a:r>
              <a:rPr lang="en-US" smtClean="0"/>
              <a:t>Assessing Staff Needs	(cont.)</a:t>
            </a:r>
          </a:p>
        </p:txBody>
      </p:sp>
      <p:sp>
        <p:nvSpPr>
          <p:cNvPr id="27652" name="Rectangle 3"/>
          <p:cNvSpPr>
            <a:spLocks noGrp="1" noChangeArrowheads="1"/>
          </p:cNvSpPr>
          <p:nvPr>
            <p:ph type="body" idx="1"/>
          </p:nvPr>
        </p:nvSpPr>
        <p:spPr/>
        <p:txBody>
          <a:bodyPr/>
          <a:lstStyle/>
          <a:p>
            <a:pPr lvl="1" eaLnBrk="1" hangingPunct="1"/>
            <a:r>
              <a:rPr lang="en-US" smtClean="0"/>
              <a:t>What personal concerns do you have about the ending of the project?</a:t>
            </a:r>
          </a:p>
          <a:p>
            <a:pPr lvl="1" eaLnBrk="1" hangingPunct="1"/>
            <a:r>
              <a:rPr lang="en-US" smtClean="0"/>
              <a:t>What are your needs as the project comes to a close?</a:t>
            </a:r>
          </a:p>
          <a:p>
            <a:pPr lvl="1" eaLnBrk="1" hangingPunct="1"/>
            <a:r>
              <a:rPr lang="en-US" smtClean="0"/>
              <a:t>Make notes on the worksheet in your workbook.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56E51F06-84DD-4C74-B28F-E3FBB5EC29DD}" type="slidenum">
              <a:rPr lang="en-US" sz="1800" smtClean="0">
                <a:solidFill>
                  <a:schemeClr val="tx1"/>
                </a:solidFill>
              </a:rPr>
              <a:pPr eaLnBrk="1" hangingPunct="1"/>
              <a:t>25</a:t>
            </a:fld>
            <a:endParaRPr lang="en-US" sz="1800" smtClean="0">
              <a:solidFill>
                <a:schemeClr val="tx1"/>
              </a:solidFill>
            </a:endParaRPr>
          </a:p>
        </p:txBody>
      </p:sp>
      <p:sp>
        <p:nvSpPr>
          <p:cNvPr id="28675" name="Rectangle 2"/>
          <p:cNvSpPr>
            <a:spLocks noGrp="1" noChangeArrowheads="1"/>
          </p:cNvSpPr>
          <p:nvPr>
            <p:ph type="title"/>
          </p:nvPr>
        </p:nvSpPr>
        <p:spPr/>
        <p:txBody>
          <a:bodyPr/>
          <a:lstStyle/>
          <a:p>
            <a:pPr eaLnBrk="1" hangingPunct="1"/>
            <a:r>
              <a:rPr lang="en-US" smtClean="0"/>
              <a:t>Table Task	</a:t>
            </a:r>
          </a:p>
        </p:txBody>
      </p:sp>
      <p:sp>
        <p:nvSpPr>
          <p:cNvPr id="28676" name="Rectangle 3"/>
          <p:cNvSpPr>
            <a:spLocks noGrp="1" noChangeArrowheads="1"/>
          </p:cNvSpPr>
          <p:nvPr>
            <p:ph type="body" idx="1"/>
          </p:nvPr>
        </p:nvSpPr>
        <p:spPr/>
        <p:txBody>
          <a:bodyPr/>
          <a:lstStyle/>
          <a:p>
            <a:pPr lvl="1" eaLnBrk="1" hangingPunct="1"/>
            <a:r>
              <a:rPr lang="en-US" smtClean="0"/>
              <a:t>Consider the list of concerns and needs generated.</a:t>
            </a:r>
          </a:p>
          <a:p>
            <a:pPr lvl="1" eaLnBrk="1" hangingPunct="1"/>
            <a:r>
              <a:rPr lang="en-US" smtClean="0"/>
              <a:t>What recommendations do you have for program management?</a:t>
            </a:r>
          </a:p>
          <a:p>
            <a:pPr lvl="2" eaLnBrk="1" hangingPunct="1"/>
            <a:r>
              <a:rPr lang="en-US" smtClean="0"/>
              <a:t>Brainstorm a list of recommendations.</a:t>
            </a:r>
          </a:p>
          <a:p>
            <a:pPr lvl="2" eaLnBrk="1" hangingPunct="1"/>
            <a:r>
              <a:rPr lang="en-US" smtClean="0"/>
              <a:t>Choose two or three to report back.</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5A471AE8-71FD-4E1F-B073-875ACAC6B8F2}" type="slidenum">
              <a:rPr lang="en-US" sz="1800" smtClean="0">
                <a:solidFill>
                  <a:schemeClr val="tx1"/>
                </a:solidFill>
              </a:rPr>
              <a:pPr eaLnBrk="1" hangingPunct="1"/>
              <a:t>26</a:t>
            </a:fld>
            <a:endParaRPr lang="en-US" sz="1800" smtClean="0">
              <a:solidFill>
                <a:schemeClr val="tx1"/>
              </a:solidFill>
            </a:endParaRPr>
          </a:p>
        </p:txBody>
      </p:sp>
      <p:sp>
        <p:nvSpPr>
          <p:cNvPr id="29699" name="Rectangle 2"/>
          <p:cNvSpPr>
            <a:spLocks noGrp="1" noChangeArrowheads="1"/>
          </p:cNvSpPr>
          <p:nvPr>
            <p:ph type="title"/>
          </p:nvPr>
        </p:nvSpPr>
        <p:spPr/>
        <p:txBody>
          <a:bodyPr/>
          <a:lstStyle/>
          <a:p>
            <a:pPr eaLnBrk="1" hangingPunct="1"/>
            <a:r>
              <a:rPr lang="en-US" smtClean="0"/>
              <a:t>Addressing Staff Needs</a:t>
            </a:r>
          </a:p>
        </p:txBody>
      </p:sp>
      <p:sp>
        <p:nvSpPr>
          <p:cNvPr id="29700" name="Rectangle 3"/>
          <p:cNvSpPr>
            <a:spLocks noGrp="1" noChangeArrowheads="1"/>
          </p:cNvSpPr>
          <p:nvPr>
            <p:ph type="body" idx="1"/>
          </p:nvPr>
        </p:nvSpPr>
        <p:spPr>
          <a:xfrm>
            <a:off x="609600" y="1447800"/>
            <a:ext cx="7924800" cy="4648200"/>
          </a:xfrm>
        </p:spPr>
        <p:txBody>
          <a:bodyPr/>
          <a:lstStyle/>
          <a:p>
            <a:pPr lvl="1" eaLnBrk="1" hangingPunct="1"/>
            <a:r>
              <a:rPr lang="en-US" smtClean="0"/>
              <a:t>Ensure that staff are aware of the project end date.</a:t>
            </a:r>
          </a:p>
          <a:p>
            <a:pPr lvl="1" eaLnBrk="1" hangingPunct="1"/>
            <a:r>
              <a:rPr lang="en-US" smtClean="0"/>
              <a:t>Provide organized opportunities for staff to share experiences and accomplishments.</a:t>
            </a:r>
          </a:p>
          <a:p>
            <a:pPr lvl="1" eaLnBrk="1" hangingPunct="1"/>
            <a:r>
              <a:rPr lang="en-US" smtClean="0"/>
              <a:t>Connect staff with employment resources (e.g., résumé writing or job search workshops).</a:t>
            </a:r>
          </a:p>
          <a:p>
            <a:pPr lvl="1" eaLnBrk="1" hangingPunct="1"/>
            <a:r>
              <a:rPr lang="en-US" smtClean="0"/>
              <a:t>Provide references for new jobs.</a:t>
            </a:r>
          </a:p>
          <a:p>
            <a:pPr lvl="1" eaLnBrk="1" hangingPunct="1"/>
            <a:r>
              <a:rPr lang="en-US" smtClean="0"/>
              <a:t>Arrange for events or ceremonies to recognize program and staff achievements.</a:t>
            </a:r>
          </a:p>
          <a:p>
            <a:pPr lvl="1" eaLnBrk="1" hangingPunct="1"/>
            <a:r>
              <a:rPr lang="en-US" smtClean="0"/>
              <a:t>Encourage staff to continue stress management and self-care.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FEFE8953-4180-40E0-B2F2-6DAEEE24D1AF}" type="slidenum">
              <a:rPr lang="en-US" sz="1800" smtClean="0">
                <a:solidFill>
                  <a:schemeClr val="tx1"/>
                </a:solidFill>
              </a:rPr>
              <a:pPr eaLnBrk="1" hangingPunct="1"/>
              <a:t>27</a:t>
            </a:fld>
            <a:endParaRPr lang="en-US" sz="1800" smtClean="0">
              <a:solidFill>
                <a:schemeClr val="tx1"/>
              </a:solidFill>
            </a:endParaRPr>
          </a:p>
        </p:txBody>
      </p:sp>
      <p:sp>
        <p:nvSpPr>
          <p:cNvPr id="30723" name="Rectangle 2"/>
          <p:cNvSpPr>
            <a:spLocks noGrp="1" noChangeArrowheads="1"/>
          </p:cNvSpPr>
          <p:nvPr>
            <p:ph type="title"/>
          </p:nvPr>
        </p:nvSpPr>
        <p:spPr/>
        <p:txBody>
          <a:bodyPr/>
          <a:lstStyle/>
          <a:p>
            <a:pPr eaLnBrk="1" hangingPunct="1"/>
            <a:r>
              <a:rPr lang="en-US" sz="3600" smtClean="0"/>
              <a:t>Section 4</a:t>
            </a:r>
            <a:r>
              <a:rPr lang="en-US" sz="3600" smtClean="0">
                <a:cs typeface="Arial" charset="0"/>
              </a:rPr>
              <a:t>—Revising Public Education and Media Plans</a:t>
            </a:r>
          </a:p>
        </p:txBody>
      </p:sp>
      <p:sp>
        <p:nvSpPr>
          <p:cNvPr id="30724" name="Rectangle 3"/>
          <p:cNvSpPr>
            <a:spLocks noGrp="1" noChangeArrowheads="1"/>
          </p:cNvSpPr>
          <p:nvPr>
            <p:ph type="body" idx="1"/>
          </p:nvPr>
        </p:nvSpPr>
        <p:spPr/>
        <p:txBody>
          <a:bodyPr/>
          <a:lstStyle/>
          <a:p>
            <a:pPr eaLnBrk="1" hangingPunct="1"/>
            <a:r>
              <a:rPr lang="en-US" smtClean="0"/>
              <a:t>Assessing and Revising Public Education Strategies</a:t>
            </a:r>
          </a:p>
          <a:p>
            <a:pPr eaLnBrk="1" hangingPunct="1"/>
            <a:r>
              <a:rPr lang="en-US" smtClean="0"/>
              <a:t>Assessing and Revising the Media Plan</a:t>
            </a:r>
          </a:p>
          <a:p>
            <a:pPr eaLnBrk="1" hangingPunct="1"/>
            <a:r>
              <a:rPr lang="en-US" smtClean="0"/>
              <a:t>Developing Talking Points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8F32BA40-4092-46FE-B48B-3FFCE4F90917}" type="slidenum">
              <a:rPr lang="en-US" sz="1800" smtClean="0">
                <a:solidFill>
                  <a:schemeClr val="tx1"/>
                </a:solidFill>
              </a:rPr>
              <a:pPr eaLnBrk="1" hangingPunct="1"/>
              <a:t>28</a:t>
            </a:fld>
            <a:endParaRPr lang="en-US" sz="1800" smtClean="0">
              <a:solidFill>
                <a:schemeClr val="tx1"/>
              </a:solidFill>
            </a:endParaRPr>
          </a:p>
        </p:txBody>
      </p:sp>
      <p:sp>
        <p:nvSpPr>
          <p:cNvPr id="31747" name="Rectangle 2"/>
          <p:cNvSpPr>
            <a:spLocks noGrp="1" noChangeArrowheads="1"/>
          </p:cNvSpPr>
          <p:nvPr>
            <p:ph type="title"/>
          </p:nvPr>
        </p:nvSpPr>
        <p:spPr>
          <a:xfrm>
            <a:off x="533400" y="762000"/>
            <a:ext cx="8534400" cy="685800"/>
          </a:xfrm>
        </p:spPr>
        <p:txBody>
          <a:bodyPr/>
          <a:lstStyle/>
          <a:p>
            <a:pPr eaLnBrk="1" hangingPunct="1"/>
            <a:r>
              <a:rPr lang="en-US" smtClean="0"/>
              <a:t>Session Objective</a:t>
            </a:r>
          </a:p>
        </p:txBody>
      </p:sp>
      <p:sp>
        <p:nvSpPr>
          <p:cNvPr id="31748" name="Rectangle 3"/>
          <p:cNvSpPr>
            <a:spLocks noGrp="1" noChangeArrowheads="1"/>
          </p:cNvSpPr>
          <p:nvPr>
            <p:ph type="body" idx="1"/>
          </p:nvPr>
        </p:nvSpPr>
        <p:spPr>
          <a:xfrm>
            <a:off x="609600" y="1752600"/>
            <a:ext cx="7924800" cy="4724400"/>
          </a:xfrm>
        </p:spPr>
        <p:txBody>
          <a:bodyPr/>
          <a:lstStyle/>
          <a:p>
            <a:pPr lvl="1" eaLnBrk="1" hangingPunct="1">
              <a:lnSpc>
                <a:spcPct val="90000"/>
              </a:lnSpc>
            </a:pPr>
            <a:r>
              <a:rPr lang="en-US" smtClean="0"/>
              <a:t>Adapt public education and media messaging for phasedown.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1B73E3A7-9262-4D4A-8AB2-5AC037EB6CDF}" type="slidenum">
              <a:rPr lang="en-US" sz="1800" smtClean="0">
                <a:solidFill>
                  <a:schemeClr val="tx1"/>
                </a:solidFill>
              </a:rPr>
              <a:pPr eaLnBrk="1" hangingPunct="1"/>
              <a:t>29</a:t>
            </a:fld>
            <a:endParaRPr lang="en-US" sz="1800" smtClean="0">
              <a:solidFill>
                <a:schemeClr val="tx1"/>
              </a:solidFill>
            </a:endParaRPr>
          </a:p>
        </p:txBody>
      </p:sp>
      <p:sp>
        <p:nvSpPr>
          <p:cNvPr id="32771" name="Rectangle 2"/>
          <p:cNvSpPr>
            <a:spLocks noGrp="1" noChangeArrowheads="1"/>
          </p:cNvSpPr>
          <p:nvPr>
            <p:ph type="title"/>
          </p:nvPr>
        </p:nvSpPr>
        <p:spPr/>
        <p:txBody>
          <a:bodyPr/>
          <a:lstStyle/>
          <a:p>
            <a:pPr eaLnBrk="1" hangingPunct="1"/>
            <a:r>
              <a:rPr lang="en-US" smtClean="0"/>
              <a:t>Assessing and Revising Public Education Strategies</a:t>
            </a:r>
          </a:p>
        </p:txBody>
      </p:sp>
      <p:sp>
        <p:nvSpPr>
          <p:cNvPr id="32772" name="Rectangle 3"/>
          <p:cNvSpPr>
            <a:spLocks noGrp="1" noChangeArrowheads="1"/>
          </p:cNvSpPr>
          <p:nvPr>
            <p:ph type="body" idx="1"/>
          </p:nvPr>
        </p:nvSpPr>
        <p:spPr/>
        <p:txBody>
          <a:bodyPr/>
          <a:lstStyle/>
          <a:p>
            <a:pPr lvl="1" eaLnBrk="1" hangingPunct="1"/>
            <a:r>
              <a:rPr lang="en-US" smtClean="0"/>
              <a:t>What community leaders and groups need to be educated about phasedown?</a:t>
            </a:r>
          </a:p>
          <a:p>
            <a:pPr lvl="1" eaLnBrk="1" hangingPunct="1"/>
            <a:r>
              <a:rPr lang="en-US" smtClean="0"/>
              <a:t>What strategies should be used to reach them?</a:t>
            </a:r>
          </a:p>
          <a:p>
            <a:pPr lvl="1" eaLnBrk="1" hangingPunct="1"/>
            <a:r>
              <a:rPr lang="en-US" smtClean="0"/>
              <a:t>What are the messages we want to convey?</a:t>
            </a:r>
          </a:p>
          <a:p>
            <a:pPr lvl="1" eaLnBrk="1" hangingPunct="1"/>
            <a:r>
              <a:rPr lang="en-US" smtClean="0"/>
              <a:t>How will we convey these messages through public education?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BDD2AC43-13AB-40E1-9AEC-E710DFAD9D73}" type="slidenum">
              <a:rPr lang="en-US" sz="1800" smtClean="0">
                <a:solidFill>
                  <a:schemeClr val="tx1"/>
                </a:solidFill>
              </a:rPr>
              <a:pPr eaLnBrk="1" hangingPunct="1"/>
              <a:t>30</a:t>
            </a:fld>
            <a:endParaRPr lang="en-US" sz="1800" smtClean="0">
              <a:solidFill>
                <a:schemeClr val="tx1"/>
              </a:solidFill>
            </a:endParaRPr>
          </a:p>
        </p:txBody>
      </p:sp>
      <p:sp>
        <p:nvSpPr>
          <p:cNvPr id="33795" name="Rectangle 2"/>
          <p:cNvSpPr>
            <a:spLocks noGrp="1" noChangeArrowheads="1"/>
          </p:cNvSpPr>
          <p:nvPr>
            <p:ph type="title"/>
          </p:nvPr>
        </p:nvSpPr>
        <p:spPr/>
        <p:txBody>
          <a:bodyPr/>
          <a:lstStyle/>
          <a:p>
            <a:pPr eaLnBrk="1" hangingPunct="1"/>
            <a:r>
              <a:rPr lang="en-US" smtClean="0"/>
              <a:t>Assessing and Revising the Media Plan</a:t>
            </a:r>
          </a:p>
        </p:txBody>
      </p:sp>
      <p:sp>
        <p:nvSpPr>
          <p:cNvPr id="33796" name="Rectangle 3"/>
          <p:cNvSpPr>
            <a:spLocks noGrp="1" noChangeArrowheads="1"/>
          </p:cNvSpPr>
          <p:nvPr>
            <p:ph type="body" idx="1"/>
          </p:nvPr>
        </p:nvSpPr>
        <p:spPr/>
        <p:txBody>
          <a:bodyPr/>
          <a:lstStyle/>
          <a:p>
            <a:pPr lvl="1" eaLnBrk="1" hangingPunct="1"/>
            <a:r>
              <a:rPr lang="en-US" smtClean="0"/>
              <a:t>What is the current media plan?</a:t>
            </a:r>
          </a:p>
          <a:p>
            <a:pPr lvl="1" eaLnBrk="1" hangingPunct="1"/>
            <a:r>
              <a:rPr lang="en-US" smtClean="0"/>
              <a:t>What messages have been conveyed?</a:t>
            </a:r>
          </a:p>
          <a:p>
            <a:pPr lvl="1" eaLnBrk="1" hangingPunct="1"/>
            <a:r>
              <a:rPr lang="en-US" smtClean="0"/>
              <a:t>What messages need to be conveyed during phasedown?</a:t>
            </a:r>
          </a:p>
          <a:p>
            <a:pPr lvl="1" eaLnBrk="1" hangingPunct="1"/>
            <a:r>
              <a:rPr lang="en-US" smtClean="0"/>
              <a:t>Who should be involved in developing and implementing the revised plan?</a:t>
            </a:r>
            <a:endParaRPr lang="en-US" sz="22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4AB2B074-4726-43F7-A697-335F47FB1759}" type="slidenum">
              <a:rPr lang="en-US" sz="1800" smtClean="0">
                <a:solidFill>
                  <a:schemeClr val="tx1"/>
                </a:solidFill>
              </a:rPr>
              <a:pPr eaLnBrk="1" hangingPunct="1"/>
              <a:t>31</a:t>
            </a:fld>
            <a:endParaRPr lang="en-US" sz="1800" smtClean="0">
              <a:solidFill>
                <a:schemeClr val="tx1"/>
              </a:solidFill>
            </a:endParaRPr>
          </a:p>
        </p:txBody>
      </p:sp>
      <p:sp>
        <p:nvSpPr>
          <p:cNvPr id="34819" name="Rectangle 2"/>
          <p:cNvSpPr>
            <a:spLocks noGrp="1" noChangeArrowheads="1"/>
          </p:cNvSpPr>
          <p:nvPr>
            <p:ph type="title"/>
          </p:nvPr>
        </p:nvSpPr>
        <p:spPr/>
        <p:txBody>
          <a:bodyPr/>
          <a:lstStyle/>
          <a:p>
            <a:pPr eaLnBrk="1" hangingPunct="1"/>
            <a:r>
              <a:rPr lang="en-US" smtClean="0"/>
              <a:t>Developing Talking Points</a:t>
            </a:r>
          </a:p>
        </p:txBody>
      </p:sp>
      <p:sp>
        <p:nvSpPr>
          <p:cNvPr id="34820" name="Rectangle 3"/>
          <p:cNvSpPr>
            <a:spLocks noGrp="1" noChangeArrowheads="1"/>
          </p:cNvSpPr>
          <p:nvPr>
            <p:ph type="body" idx="1"/>
          </p:nvPr>
        </p:nvSpPr>
        <p:spPr>
          <a:xfrm>
            <a:off x="609600" y="1752600"/>
            <a:ext cx="8305800" cy="4648200"/>
          </a:xfrm>
        </p:spPr>
        <p:txBody>
          <a:bodyPr/>
          <a:lstStyle/>
          <a:p>
            <a:pPr marL="0" indent="0" eaLnBrk="1" hangingPunct="1"/>
            <a:r>
              <a:rPr lang="en-US" smtClean="0"/>
              <a:t>Talking points should convey:</a:t>
            </a:r>
          </a:p>
          <a:p>
            <a:pPr lvl="1" eaLnBrk="1" hangingPunct="1"/>
            <a:r>
              <a:rPr lang="en-US" smtClean="0"/>
              <a:t>Information about availability of CCP services</a:t>
            </a:r>
          </a:p>
          <a:p>
            <a:pPr lvl="1" eaLnBrk="1" hangingPunct="1"/>
            <a:r>
              <a:rPr lang="en-US" smtClean="0"/>
              <a:t>Information about phasedown and transitioning of services with announcement of end date</a:t>
            </a:r>
          </a:p>
          <a:p>
            <a:pPr lvl="1" eaLnBrk="1" hangingPunct="1"/>
            <a:r>
              <a:rPr lang="en-US" smtClean="0"/>
              <a:t>Education about the status of community recovery with an emphasis on resilience and hope</a:t>
            </a:r>
          </a:p>
          <a:p>
            <a:pPr lvl="1" eaLnBrk="1" hangingPunct="1"/>
            <a:r>
              <a:rPr lang="en-US" smtClean="0"/>
              <a:t>Highlights of program successes through survivor stories</a:t>
            </a:r>
          </a:p>
          <a:p>
            <a:pPr lvl="1" eaLnBrk="1" hangingPunct="1"/>
            <a:r>
              <a:rPr lang="en-US" smtClean="0"/>
              <a:t>Cultural sensitivity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0E9364D0-D943-403E-8927-AAFFF63D7A40}" type="slidenum">
              <a:rPr lang="en-US" sz="1800" smtClean="0">
                <a:solidFill>
                  <a:schemeClr val="tx1"/>
                </a:solidFill>
              </a:rPr>
              <a:pPr eaLnBrk="1" hangingPunct="1"/>
              <a:t>32</a:t>
            </a:fld>
            <a:endParaRPr lang="en-US" sz="1800" smtClean="0">
              <a:solidFill>
                <a:schemeClr val="tx1"/>
              </a:solidFill>
            </a:endParaRPr>
          </a:p>
        </p:txBody>
      </p:sp>
      <p:sp>
        <p:nvSpPr>
          <p:cNvPr id="35843" name="Rectangle 2"/>
          <p:cNvSpPr>
            <a:spLocks noGrp="1" noChangeArrowheads="1"/>
          </p:cNvSpPr>
          <p:nvPr>
            <p:ph type="title"/>
          </p:nvPr>
        </p:nvSpPr>
        <p:spPr/>
        <p:txBody>
          <a:bodyPr/>
          <a:lstStyle/>
          <a:p>
            <a:pPr eaLnBrk="1" hangingPunct="1"/>
            <a:r>
              <a:rPr lang="en-US" smtClean="0"/>
              <a:t>Working Group Sessions</a:t>
            </a:r>
          </a:p>
        </p:txBody>
      </p:sp>
      <p:sp>
        <p:nvSpPr>
          <p:cNvPr id="35844" name="Rectangle 3"/>
          <p:cNvSpPr>
            <a:spLocks noGrp="1" noChangeArrowheads="1"/>
          </p:cNvSpPr>
          <p:nvPr>
            <p:ph type="body" idx="1"/>
          </p:nvPr>
        </p:nvSpPr>
        <p:spPr>
          <a:xfrm>
            <a:off x="609600" y="1752600"/>
            <a:ext cx="8305800" cy="4648200"/>
          </a:xfrm>
        </p:spPr>
        <p:txBody>
          <a:bodyPr/>
          <a:lstStyle/>
          <a:p>
            <a:pPr lvl="1" eaLnBrk="1" hangingPunct="1"/>
            <a:r>
              <a:rPr lang="en-US" smtClean="0"/>
              <a:t>Choose which topic you want to discuss: public education, media plan, or talking points.</a:t>
            </a:r>
          </a:p>
          <a:p>
            <a:pPr lvl="1" eaLnBrk="1" hangingPunct="1"/>
            <a:r>
              <a:rPr lang="en-US" smtClean="0"/>
              <a:t>The questions to be addressed by each working group are listed in your workbook.</a:t>
            </a:r>
          </a:p>
          <a:p>
            <a:pPr lvl="1" eaLnBrk="1" hangingPunct="1"/>
            <a:r>
              <a:rPr lang="en-US" smtClean="0"/>
              <a:t>You have 30 minutes for your discussion.</a:t>
            </a:r>
          </a:p>
          <a:p>
            <a:pPr lvl="1" eaLnBrk="1" hangingPunct="1"/>
            <a:r>
              <a:rPr lang="en-US" smtClean="0"/>
              <a:t>Identify a facilitator to guide the discussion, a recorder to capture the key points on a tear sheet, and a reporter to present the highlights.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1B326142-3812-47A1-A197-B2FB097E0477}" type="slidenum">
              <a:rPr lang="en-US" sz="1800" smtClean="0">
                <a:solidFill>
                  <a:schemeClr val="tx1"/>
                </a:solidFill>
              </a:rPr>
              <a:pPr eaLnBrk="1" hangingPunct="1"/>
              <a:t>33</a:t>
            </a:fld>
            <a:endParaRPr lang="en-US" sz="1800" smtClean="0">
              <a:solidFill>
                <a:schemeClr val="tx1"/>
              </a:solidFill>
            </a:endParaRPr>
          </a:p>
        </p:txBody>
      </p:sp>
      <p:sp>
        <p:nvSpPr>
          <p:cNvPr id="36867" name="Rectangle 2"/>
          <p:cNvSpPr>
            <a:spLocks noGrp="1" noChangeArrowheads="1"/>
          </p:cNvSpPr>
          <p:nvPr>
            <p:ph type="title"/>
          </p:nvPr>
        </p:nvSpPr>
        <p:spPr/>
        <p:txBody>
          <a:bodyPr/>
          <a:lstStyle/>
          <a:p>
            <a:pPr eaLnBrk="1" hangingPunct="1"/>
            <a:r>
              <a:rPr lang="en-US" sz="4000" smtClean="0"/>
              <a:t>Section 5</a:t>
            </a:r>
            <a:r>
              <a:rPr lang="en-US" sz="4000" smtClean="0">
                <a:cs typeface="Arial" charset="0"/>
              </a:rPr>
              <a:t>—Leaving a Legacy</a:t>
            </a:r>
          </a:p>
        </p:txBody>
      </p:sp>
      <p:sp>
        <p:nvSpPr>
          <p:cNvPr id="36868" name="Rectangle 3"/>
          <p:cNvSpPr>
            <a:spLocks noGrp="1" noChangeArrowheads="1"/>
          </p:cNvSpPr>
          <p:nvPr>
            <p:ph type="body" idx="1"/>
          </p:nvPr>
        </p:nvSpPr>
        <p:spPr/>
        <p:txBody>
          <a:bodyPr/>
          <a:lstStyle/>
          <a:p>
            <a:pPr eaLnBrk="1" hangingPunct="1"/>
            <a:r>
              <a:rPr lang="en-US" sz="3200" smtClean="0"/>
              <a:t>What Is a Legacy?</a:t>
            </a:r>
          </a:p>
          <a:p>
            <a:pPr eaLnBrk="1" hangingPunct="1"/>
            <a:r>
              <a:rPr lang="en-US" sz="3200" smtClean="0"/>
              <a:t>Legacy for Survivors</a:t>
            </a:r>
          </a:p>
          <a:p>
            <a:pPr eaLnBrk="1" hangingPunct="1"/>
            <a:r>
              <a:rPr lang="en-US" sz="3200" smtClean="0"/>
              <a:t>Legacy for the Community</a:t>
            </a:r>
          </a:p>
          <a:p>
            <a:pPr eaLnBrk="1" hangingPunct="1"/>
            <a:r>
              <a:rPr lang="en-US" sz="3200" smtClean="0"/>
              <a:t>Personal Legacy</a:t>
            </a:r>
          </a:p>
          <a:p>
            <a:pPr eaLnBrk="1" hangingPunct="1"/>
            <a:r>
              <a:rPr lang="en-US" sz="3200" smtClean="0"/>
              <a:t>Legacy for Staff</a:t>
            </a:r>
          </a:p>
          <a:p>
            <a:pPr eaLnBrk="1" hangingPunct="1"/>
            <a:r>
              <a:rPr lang="en-US" sz="3200" smtClean="0"/>
              <a:t>Strategies for Leaving a Legacy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412DF80F-5F47-4BAD-AF67-B4D5517A725B}" type="slidenum">
              <a:rPr lang="en-US" sz="1800" smtClean="0">
                <a:solidFill>
                  <a:schemeClr val="tx1"/>
                </a:solidFill>
              </a:rPr>
              <a:pPr eaLnBrk="1" hangingPunct="1"/>
              <a:t>34</a:t>
            </a:fld>
            <a:endParaRPr lang="en-US" sz="1800" smtClean="0">
              <a:solidFill>
                <a:schemeClr val="tx1"/>
              </a:solidFill>
            </a:endParaRPr>
          </a:p>
        </p:txBody>
      </p:sp>
      <p:sp>
        <p:nvSpPr>
          <p:cNvPr id="37891" name="Rectangle 2"/>
          <p:cNvSpPr>
            <a:spLocks noGrp="1" noChangeArrowheads="1"/>
          </p:cNvSpPr>
          <p:nvPr>
            <p:ph type="title"/>
          </p:nvPr>
        </p:nvSpPr>
        <p:spPr>
          <a:xfrm>
            <a:off x="533400" y="762000"/>
            <a:ext cx="8534400" cy="685800"/>
          </a:xfrm>
        </p:spPr>
        <p:txBody>
          <a:bodyPr/>
          <a:lstStyle/>
          <a:p>
            <a:pPr eaLnBrk="1" hangingPunct="1"/>
            <a:r>
              <a:rPr lang="en-US" smtClean="0"/>
              <a:t>Session Objective</a:t>
            </a:r>
          </a:p>
        </p:txBody>
      </p:sp>
      <p:sp>
        <p:nvSpPr>
          <p:cNvPr id="37892" name="Rectangle 3"/>
          <p:cNvSpPr>
            <a:spLocks noGrp="1" noChangeArrowheads="1"/>
          </p:cNvSpPr>
          <p:nvPr>
            <p:ph type="body" idx="1"/>
          </p:nvPr>
        </p:nvSpPr>
        <p:spPr>
          <a:xfrm>
            <a:off x="609600" y="1828800"/>
            <a:ext cx="7924800" cy="4648200"/>
          </a:xfrm>
        </p:spPr>
        <p:txBody>
          <a:bodyPr/>
          <a:lstStyle/>
          <a:p>
            <a:pPr lvl="1" eaLnBrk="1" hangingPunct="1">
              <a:lnSpc>
                <a:spcPct val="90000"/>
              </a:lnSpc>
            </a:pPr>
            <a:r>
              <a:rPr lang="en-US" smtClean="0"/>
              <a:t>Describe the CCP’s legacy for survivors, the community, and the staff.</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82181D6B-4C1B-4FE6-B315-CC594F9BB76E}" type="slidenum">
              <a:rPr lang="en-US" sz="1800" smtClean="0">
                <a:solidFill>
                  <a:schemeClr val="tx1"/>
                </a:solidFill>
              </a:rPr>
              <a:pPr eaLnBrk="1" hangingPunct="1"/>
              <a:t>35</a:t>
            </a:fld>
            <a:endParaRPr lang="en-US" sz="1800" smtClean="0">
              <a:solidFill>
                <a:schemeClr val="tx1"/>
              </a:solidFill>
            </a:endParaRPr>
          </a:p>
        </p:txBody>
      </p:sp>
      <p:sp>
        <p:nvSpPr>
          <p:cNvPr id="38915" name="Rectangle 2"/>
          <p:cNvSpPr>
            <a:spLocks noGrp="1" noChangeArrowheads="1"/>
          </p:cNvSpPr>
          <p:nvPr>
            <p:ph type="title"/>
          </p:nvPr>
        </p:nvSpPr>
        <p:spPr/>
        <p:txBody>
          <a:bodyPr/>
          <a:lstStyle/>
          <a:p>
            <a:pPr eaLnBrk="1" hangingPunct="1"/>
            <a:r>
              <a:rPr lang="en-US" smtClean="0"/>
              <a:t>What Is a Legacy? </a:t>
            </a:r>
          </a:p>
        </p:txBody>
      </p:sp>
      <p:sp>
        <p:nvSpPr>
          <p:cNvPr id="38916" name="Rectangle 3"/>
          <p:cNvSpPr>
            <a:spLocks noGrp="1" noChangeArrowheads="1"/>
          </p:cNvSpPr>
          <p:nvPr>
            <p:ph type="body" idx="1"/>
          </p:nvPr>
        </p:nvSpPr>
        <p:spPr/>
        <p:txBody>
          <a:bodyPr/>
          <a:lstStyle/>
          <a:p>
            <a:pPr lvl="1" eaLnBrk="1" hangingPunct="1"/>
            <a:r>
              <a:rPr lang="en-US" smtClean="0"/>
              <a:t>What does “legacy” mean?</a:t>
            </a:r>
          </a:p>
          <a:p>
            <a:pPr lvl="1" eaLnBrk="1" hangingPunct="1"/>
            <a:r>
              <a:rPr lang="en-US" smtClean="0"/>
              <a:t>Whom is the legacy meant to affect?</a:t>
            </a:r>
          </a:p>
          <a:p>
            <a:pPr lvl="1" eaLnBrk="1" hangingPunct="1"/>
            <a:r>
              <a:rPr lang="en-US" smtClean="0"/>
              <a:t>What are some tangible expressions of the legacy?</a:t>
            </a:r>
          </a:p>
        </p:txBody>
      </p:sp>
      <p:pic>
        <p:nvPicPr>
          <p:cNvPr id="38917" name="Picture 7" descr="Graphic of the word &quot;Legacy&quot; spelled out phonetical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343400"/>
            <a:ext cx="3276600" cy="2209800"/>
          </a:xfrm>
          <a:prstGeom prst="rect">
            <a:avLst/>
          </a:prstGeom>
          <a:noFill/>
          <a:ln w="1905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4"/>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3576AA70-9CC2-408F-8B4B-9096F8AFDFFF}" type="slidenum">
              <a:rPr lang="en-US" sz="1800" smtClean="0">
                <a:solidFill>
                  <a:schemeClr val="tx1"/>
                </a:solidFill>
              </a:rPr>
              <a:pPr eaLnBrk="1" hangingPunct="1"/>
              <a:t>36</a:t>
            </a:fld>
            <a:endParaRPr lang="en-US" sz="1800" smtClean="0">
              <a:solidFill>
                <a:schemeClr val="tx1"/>
              </a:solidFill>
            </a:endParaRPr>
          </a:p>
        </p:txBody>
      </p:sp>
      <p:sp>
        <p:nvSpPr>
          <p:cNvPr id="39939" name="Rectangle 2"/>
          <p:cNvSpPr>
            <a:spLocks noGrp="1" noChangeArrowheads="1"/>
          </p:cNvSpPr>
          <p:nvPr>
            <p:ph type="title"/>
          </p:nvPr>
        </p:nvSpPr>
        <p:spPr/>
        <p:txBody>
          <a:bodyPr/>
          <a:lstStyle/>
          <a:p>
            <a:pPr eaLnBrk="1" hangingPunct="1"/>
            <a:r>
              <a:rPr lang="en-US" smtClean="0"/>
              <a:t>Legacy for Survivors and the Community</a:t>
            </a:r>
          </a:p>
        </p:txBody>
      </p:sp>
      <p:sp>
        <p:nvSpPr>
          <p:cNvPr id="39940" name="Rectangle 3"/>
          <p:cNvSpPr>
            <a:spLocks noGrp="1" noChangeArrowheads="1"/>
          </p:cNvSpPr>
          <p:nvPr>
            <p:ph type="body" sz="half" idx="1"/>
          </p:nvPr>
        </p:nvSpPr>
        <p:spPr>
          <a:xfrm>
            <a:off x="457200" y="1828800"/>
            <a:ext cx="8077200" cy="4343400"/>
          </a:xfrm>
        </p:spPr>
        <p:txBody>
          <a:bodyPr/>
          <a:lstStyle/>
          <a:p>
            <a:pPr marL="0" indent="0" eaLnBrk="1" hangingPunct="1"/>
            <a:r>
              <a:rPr lang="en-US" smtClean="0"/>
              <a:t>For the group assigned to your table</a:t>
            </a:r>
            <a:r>
              <a:rPr lang="en-US" sz="2300" smtClean="0">
                <a:cs typeface="Arial" charset="0"/>
              </a:rPr>
              <a:t>—</a:t>
            </a:r>
            <a:r>
              <a:rPr lang="en-US" smtClean="0"/>
              <a:t>either survivors or the community</a:t>
            </a:r>
            <a:r>
              <a:rPr lang="en-US" sz="2300" smtClean="0">
                <a:cs typeface="Arial" charset="0"/>
              </a:rPr>
              <a:t>—</a:t>
            </a:r>
            <a:r>
              <a:rPr lang="en-US" smtClean="0"/>
              <a:t>discuss:</a:t>
            </a:r>
          </a:p>
          <a:p>
            <a:pPr lvl="1" eaLnBrk="1" hangingPunct="1"/>
            <a:r>
              <a:rPr lang="en-US" smtClean="0"/>
              <a:t>What is the legacy of this program for them?</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CC95D357-7B26-43E6-9D2C-593877E746E7}" type="slidenum">
              <a:rPr lang="en-US" sz="1800" smtClean="0">
                <a:solidFill>
                  <a:schemeClr val="tx1"/>
                </a:solidFill>
              </a:rPr>
              <a:pPr eaLnBrk="1" hangingPunct="1"/>
              <a:t>37</a:t>
            </a:fld>
            <a:endParaRPr lang="en-US" sz="1800" smtClean="0">
              <a:solidFill>
                <a:schemeClr val="tx1"/>
              </a:solidFill>
            </a:endParaRPr>
          </a:p>
        </p:txBody>
      </p:sp>
      <p:sp>
        <p:nvSpPr>
          <p:cNvPr id="40963" name="Rectangle 2"/>
          <p:cNvSpPr>
            <a:spLocks noGrp="1" noChangeArrowheads="1"/>
          </p:cNvSpPr>
          <p:nvPr>
            <p:ph type="title"/>
          </p:nvPr>
        </p:nvSpPr>
        <p:spPr/>
        <p:txBody>
          <a:bodyPr/>
          <a:lstStyle/>
          <a:p>
            <a:pPr eaLnBrk="1" hangingPunct="1"/>
            <a:r>
              <a:rPr lang="en-US" smtClean="0"/>
              <a:t>Legacy for Survivors</a:t>
            </a:r>
          </a:p>
        </p:txBody>
      </p:sp>
      <p:sp>
        <p:nvSpPr>
          <p:cNvPr id="40964" name="Rectangle 3"/>
          <p:cNvSpPr>
            <a:spLocks noGrp="1" noChangeArrowheads="1"/>
          </p:cNvSpPr>
          <p:nvPr>
            <p:ph type="body" sz="half" idx="1"/>
          </p:nvPr>
        </p:nvSpPr>
        <p:spPr>
          <a:xfrm>
            <a:off x="457200" y="1676400"/>
            <a:ext cx="8077200" cy="4495800"/>
          </a:xfrm>
        </p:spPr>
        <p:txBody>
          <a:bodyPr/>
          <a:lstStyle/>
          <a:p>
            <a:pPr lvl="1" eaLnBrk="1" hangingPunct="1"/>
            <a:r>
              <a:rPr lang="en-US" smtClean="0"/>
              <a:t>Understanding of the behavioral health effects of disaster</a:t>
            </a:r>
          </a:p>
          <a:p>
            <a:pPr lvl="1" eaLnBrk="1" hangingPunct="1"/>
            <a:r>
              <a:rPr lang="en-US" smtClean="0"/>
              <a:t>Improved coping skills</a:t>
            </a:r>
          </a:p>
          <a:p>
            <a:pPr lvl="1" eaLnBrk="1" hangingPunct="1"/>
            <a:r>
              <a:rPr lang="en-US" smtClean="0"/>
              <a:t>Knowledge of community resources</a:t>
            </a:r>
          </a:p>
          <a:p>
            <a:pPr lvl="1" eaLnBrk="1" hangingPunct="1"/>
            <a:r>
              <a:rPr lang="en-US" smtClean="0"/>
              <a:t>Skills to access existing supports</a:t>
            </a:r>
          </a:p>
          <a:p>
            <a:pPr lvl="1" eaLnBrk="1" hangingPunct="1"/>
            <a:r>
              <a:rPr lang="en-US" smtClean="0"/>
              <a:t>The establishment of personal rituals</a:t>
            </a:r>
          </a:p>
        </p:txBody>
      </p:sp>
      <p:pic>
        <p:nvPicPr>
          <p:cNvPr id="40965" name="Picture 6" descr="A young girl and an older woman clean up after a flood. "/>
          <p:cNvPicPr>
            <a:picLocks noChangeAspect="1" noChangeArrowheads="1"/>
          </p:cNvPicPr>
          <p:nvPr/>
        </p:nvPicPr>
        <p:blipFill>
          <a:blip r:embed="rId3">
            <a:extLst>
              <a:ext uri="{28A0092B-C50C-407E-A947-70E740481C1C}">
                <a14:useLocalDpi xmlns:a14="http://schemas.microsoft.com/office/drawing/2010/main" val="0"/>
              </a:ext>
            </a:extLst>
          </a:blip>
          <a:srcRect b="5814"/>
          <a:stretch>
            <a:fillRect/>
          </a:stretch>
        </p:blipFill>
        <p:spPr bwMode="auto">
          <a:xfrm>
            <a:off x="6324600" y="2667000"/>
            <a:ext cx="2419350"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C213F8BF-9D2E-42E8-A99F-31CFAE5C72F3}" type="slidenum">
              <a:rPr lang="en-US" sz="1800" smtClean="0">
                <a:solidFill>
                  <a:schemeClr val="tx1"/>
                </a:solidFill>
              </a:rPr>
              <a:pPr eaLnBrk="1" hangingPunct="1"/>
              <a:t>38</a:t>
            </a:fld>
            <a:endParaRPr lang="en-US" sz="1800" smtClean="0">
              <a:solidFill>
                <a:schemeClr val="tx1"/>
              </a:solidFill>
            </a:endParaRPr>
          </a:p>
        </p:txBody>
      </p:sp>
      <p:sp>
        <p:nvSpPr>
          <p:cNvPr id="41987" name="Rectangle 2"/>
          <p:cNvSpPr>
            <a:spLocks noGrp="1" noChangeArrowheads="1"/>
          </p:cNvSpPr>
          <p:nvPr>
            <p:ph type="title"/>
          </p:nvPr>
        </p:nvSpPr>
        <p:spPr/>
        <p:txBody>
          <a:bodyPr/>
          <a:lstStyle/>
          <a:p>
            <a:pPr eaLnBrk="1" hangingPunct="1"/>
            <a:r>
              <a:rPr lang="en-US" smtClean="0"/>
              <a:t>Legacy for the Community</a:t>
            </a:r>
          </a:p>
        </p:txBody>
      </p:sp>
      <p:sp>
        <p:nvSpPr>
          <p:cNvPr id="41988" name="Rectangle 3"/>
          <p:cNvSpPr>
            <a:spLocks noGrp="1" noChangeArrowheads="1"/>
          </p:cNvSpPr>
          <p:nvPr>
            <p:ph type="body" idx="1"/>
          </p:nvPr>
        </p:nvSpPr>
        <p:spPr>
          <a:xfrm>
            <a:off x="609600" y="1600200"/>
            <a:ext cx="7924800" cy="4648200"/>
          </a:xfrm>
        </p:spPr>
        <p:txBody>
          <a:bodyPr/>
          <a:lstStyle/>
          <a:p>
            <a:pPr lvl="1" eaLnBrk="1" hangingPunct="1"/>
            <a:r>
              <a:rPr lang="en-US" smtClean="0"/>
              <a:t>A cadre of staff trained in disaster behavioral health response</a:t>
            </a:r>
          </a:p>
          <a:p>
            <a:pPr lvl="1" eaLnBrk="1" hangingPunct="1"/>
            <a:r>
              <a:rPr lang="en-US" smtClean="0"/>
              <a:t>A more collaborative provider network</a:t>
            </a:r>
          </a:p>
          <a:p>
            <a:pPr lvl="1" eaLnBrk="1" hangingPunct="1"/>
            <a:r>
              <a:rPr lang="en-US" smtClean="0"/>
              <a:t>A community that is better educated about disasters and their behavioral health effects</a:t>
            </a:r>
          </a:p>
          <a:p>
            <a:pPr lvl="1" eaLnBrk="1" hangingPunct="1"/>
            <a:r>
              <a:rPr lang="en-US" smtClean="0"/>
              <a:t>Enhanced resilience</a:t>
            </a:r>
          </a:p>
          <a:p>
            <a:pPr lvl="1" eaLnBrk="1" hangingPunct="1"/>
            <a:r>
              <a:rPr lang="en-US" smtClean="0"/>
              <a:t>Established rituals and commemorations</a:t>
            </a:r>
          </a:p>
          <a:p>
            <a:pPr lvl="1" eaLnBrk="1" hangingPunct="1"/>
            <a:r>
              <a:rPr lang="en-US" smtClean="0"/>
              <a:t>Community organizations better informed about survivors’ practical needs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F6B0C02C-CE6C-44C6-94C6-D7D93A47AB11}" type="slidenum">
              <a:rPr lang="en-US" sz="1800" smtClean="0">
                <a:solidFill>
                  <a:schemeClr val="tx1"/>
                </a:solidFill>
              </a:rPr>
              <a:pPr eaLnBrk="1" hangingPunct="1"/>
              <a:t>39</a:t>
            </a:fld>
            <a:endParaRPr lang="en-US" sz="1800" smtClean="0">
              <a:solidFill>
                <a:schemeClr val="tx1"/>
              </a:solidFill>
            </a:endParaRPr>
          </a:p>
        </p:txBody>
      </p:sp>
      <p:sp>
        <p:nvSpPr>
          <p:cNvPr id="43011" name="Rectangle 2"/>
          <p:cNvSpPr>
            <a:spLocks noGrp="1" noChangeArrowheads="1"/>
          </p:cNvSpPr>
          <p:nvPr>
            <p:ph type="title"/>
          </p:nvPr>
        </p:nvSpPr>
        <p:spPr/>
        <p:txBody>
          <a:bodyPr/>
          <a:lstStyle/>
          <a:p>
            <a:pPr eaLnBrk="1" hangingPunct="1"/>
            <a:r>
              <a:rPr lang="en-US" smtClean="0"/>
              <a:t>Personal Legacy	</a:t>
            </a:r>
          </a:p>
        </p:txBody>
      </p:sp>
      <p:sp>
        <p:nvSpPr>
          <p:cNvPr id="43012" name="Rectangle 3"/>
          <p:cNvSpPr>
            <a:spLocks noGrp="1" noChangeArrowheads="1"/>
          </p:cNvSpPr>
          <p:nvPr>
            <p:ph type="body" idx="1"/>
          </p:nvPr>
        </p:nvSpPr>
        <p:spPr/>
        <p:txBody>
          <a:bodyPr/>
          <a:lstStyle/>
          <a:p>
            <a:pPr lvl="1" eaLnBrk="1" hangingPunct="1">
              <a:buFontTx/>
              <a:buNone/>
            </a:pPr>
            <a:r>
              <a:rPr lang="en-US" dirty="0" smtClean="0"/>
              <a:t>Individually, reflect on:</a:t>
            </a:r>
          </a:p>
          <a:p>
            <a:pPr lvl="1" eaLnBrk="1" hangingPunct="1"/>
            <a:r>
              <a:rPr lang="en-US" dirty="0" smtClean="0"/>
              <a:t>What have I done to leave a legacy?</a:t>
            </a:r>
          </a:p>
          <a:p>
            <a:pPr lvl="1" eaLnBrk="1" hangingPunct="1"/>
            <a:r>
              <a:rPr lang="en-US" dirty="0" smtClean="0"/>
              <a:t>What would I like to do before the CCP is done?</a:t>
            </a:r>
          </a:p>
          <a:p>
            <a:pPr lvl="1" algn="just" eaLnBrk="1" hangingPunct="1">
              <a:spcBef>
                <a:spcPts val="3000"/>
              </a:spcBef>
              <a:buFontTx/>
              <a:buNone/>
            </a:pPr>
            <a:r>
              <a:rPr lang="en-US" sz="2300" dirty="0" smtClean="0"/>
              <a:t>Find a partner and share your responses with him or her.</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04F2C0ED-CF95-4416-8C69-20A07E22177A}" type="slidenum">
              <a:rPr lang="en-US" sz="1800" smtClean="0">
                <a:solidFill>
                  <a:schemeClr val="tx1"/>
                </a:solidFill>
              </a:rPr>
              <a:pPr eaLnBrk="1" hangingPunct="1"/>
              <a:t>40</a:t>
            </a:fld>
            <a:endParaRPr lang="en-US" sz="1800" smtClean="0">
              <a:solidFill>
                <a:schemeClr val="tx1"/>
              </a:solidFill>
            </a:endParaRPr>
          </a:p>
        </p:txBody>
      </p:sp>
      <p:sp>
        <p:nvSpPr>
          <p:cNvPr id="44035" name="Rectangle 2"/>
          <p:cNvSpPr>
            <a:spLocks noGrp="1" noChangeArrowheads="1"/>
          </p:cNvSpPr>
          <p:nvPr>
            <p:ph type="title"/>
          </p:nvPr>
        </p:nvSpPr>
        <p:spPr/>
        <p:txBody>
          <a:bodyPr/>
          <a:lstStyle/>
          <a:p>
            <a:pPr eaLnBrk="1" hangingPunct="1"/>
            <a:r>
              <a:rPr lang="en-US" smtClean="0"/>
              <a:t>Legacy for Staff	</a:t>
            </a:r>
          </a:p>
        </p:txBody>
      </p:sp>
      <p:sp>
        <p:nvSpPr>
          <p:cNvPr id="44036" name="Rectangle 3"/>
          <p:cNvSpPr>
            <a:spLocks noGrp="1" noChangeArrowheads="1"/>
          </p:cNvSpPr>
          <p:nvPr>
            <p:ph type="body" idx="1"/>
          </p:nvPr>
        </p:nvSpPr>
        <p:spPr/>
        <p:txBody>
          <a:bodyPr/>
          <a:lstStyle/>
          <a:p>
            <a:pPr lvl="1" eaLnBrk="1" hangingPunct="1"/>
            <a:r>
              <a:rPr lang="en-US" smtClean="0"/>
              <a:t>Improved skills </a:t>
            </a:r>
          </a:p>
          <a:p>
            <a:pPr lvl="1" eaLnBrk="1" hangingPunct="1"/>
            <a:r>
              <a:rPr lang="en-US" smtClean="0"/>
              <a:t>Sense of satisfaction and self-worth</a:t>
            </a:r>
          </a:p>
          <a:p>
            <a:pPr lvl="1" eaLnBrk="1" hangingPunct="1"/>
            <a:r>
              <a:rPr lang="en-US" smtClean="0"/>
              <a:t>Improved coping and stress management skills</a:t>
            </a:r>
          </a:p>
          <a:p>
            <a:pPr lvl="1" eaLnBrk="1" hangingPunct="1"/>
            <a:r>
              <a:rPr lang="en-US" smtClean="0"/>
              <a:t>Community connections</a:t>
            </a:r>
          </a:p>
          <a:p>
            <a:pPr lvl="1" eaLnBrk="1" hangingPunct="1"/>
            <a:r>
              <a:rPr lang="en-US" smtClean="0"/>
              <a:t>Job opportunities</a:t>
            </a:r>
          </a:p>
        </p:txBody>
      </p:sp>
      <p:pic>
        <p:nvPicPr>
          <p:cNvPr id="44037" name="Picture 8" descr="FEMA staff assiting victi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276600"/>
            <a:ext cx="3810000" cy="2962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6F4A3695-6960-4580-9218-761D014C476B}" type="slidenum">
              <a:rPr lang="en-US" sz="1800" smtClean="0">
                <a:solidFill>
                  <a:schemeClr val="tx1"/>
                </a:solidFill>
              </a:rPr>
              <a:pPr eaLnBrk="1" hangingPunct="1"/>
              <a:t>41</a:t>
            </a:fld>
            <a:endParaRPr lang="en-US" sz="1800" smtClean="0">
              <a:solidFill>
                <a:schemeClr val="tx1"/>
              </a:solidFill>
            </a:endParaRPr>
          </a:p>
        </p:txBody>
      </p:sp>
      <p:sp>
        <p:nvSpPr>
          <p:cNvPr id="45059" name="Rectangle 2"/>
          <p:cNvSpPr>
            <a:spLocks noGrp="1" noChangeArrowheads="1"/>
          </p:cNvSpPr>
          <p:nvPr>
            <p:ph type="title"/>
          </p:nvPr>
        </p:nvSpPr>
        <p:spPr/>
        <p:txBody>
          <a:bodyPr/>
          <a:lstStyle/>
          <a:p>
            <a:pPr eaLnBrk="1" hangingPunct="1"/>
            <a:r>
              <a:rPr lang="en-US" smtClean="0"/>
              <a:t>Strategies for Leaving a Legacy</a:t>
            </a:r>
          </a:p>
        </p:txBody>
      </p:sp>
      <p:sp>
        <p:nvSpPr>
          <p:cNvPr id="45060" name="Rectangle 3"/>
          <p:cNvSpPr>
            <a:spLocks noGrp="1" noChangeArrowheads="1"/>
          </p:cNvSpPr>
          <p:nvPr>
            <p:ph type="body" idx="1"/>
          </p:nvPr>
        </p:nvSpPr>
        <p:spPr>
          <a:xfrm>
            <a:off x="533400" y="1752600"/>
            <a:ext cx="8229600" cy="4876800"/>
          </a:xfrm>
        </p:spPr>
        <p:txBody>
          <a:bodyPr/>
          <a:lstStyle/>
          <a:p>
            <a:pPr lvl="1" eaLnBrk="1" hangingPunct="1"/>
            <a:r>
              <a:rPr lang="en-US" sz="2600" smtClean="0"/>
              <a:t>Create public health messages about recovery, social support, and hope.</a:t>
            </a:r>
          </a:p>
          <a:p>
            <a:pPr lvl="1" eaLnBrk="1" hangingPunct="1"/>
            <a:r>
              <a:rPr lang="en-US" sz="2600" smtClean="0"/>
              <a:t>Leave educational materials and self-help resources with community partners.</a:t>
            </a:r>
          </a:p>
          <a:p>
            <a:pPr lvl="1" eaLnBrk="1" hangingPunct="1"/>
            <a:r>
              <a:rPr lang="en-US" sz="2600" smtClean="0"/>
              <a:t>Include analysis of data and program best practices in the CCP Final Report.</a:t>
            </a:r>
          </a:p>
          <a:p>
            <a:pPr lvl="1" eaLnBrk="1" hangingPunct="1"/>
            <a:r>
              <a:rPr lang="en-US" sz="2600" smtClean="0"/>
              <a:t>Provide training and consultation to health providers, educators, and community leaders.</a:t>
            </a:r>
            <a:endParaRPr lang="en-US" sz="23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2420A5F0-0CC4-4E9B-846F-E49CAFE1D3D7}" type="slidenum">
              <a:rPr lang="en-US" sz="1800" smtClean="0">
                <a:solidFill>
                  <a:schemeClr val="tx1"/>
                </a:solidFill>
              </a:rPr>
              <a:pPr eaLnBrk="1" hangingPunct="1"/>
              <a:t>42</a:t>
            </a:fld>
            <a:endParaRPr lang="en-US" sz="1800" smtClean="0">
              <a:solidFill>
                <a:schemeClr val="tx1"/>
              </a:solidFill>
            </a:endParaRPr>
          </a:p>
        </p:txBody>
      </p:sp>
      <p:sp>
        <p:nvSpPr>
          <p:cNvPr id="46083" name="Rectangle 2"/>
          <p:cNvSpPr>
            <a:spLocks noGrp="1" noChangeArrowheads="1"/>
          </p:cNvSpPr>
          <p:nvPr>
            <p:ph type="title"/>
          </p:nvPr>
        </p:nvSpPr>
        <p:spPr/>
        <p:txBody>
          <a:bodyPr/>
          <a:lstStyle/>
          <a:p>
            <a:pPr eaLnBrk="1" hangingPunct="1"/>
            <a:r>
              <a:rPr lang="en-US" smtClean="0"/>
              <a:t>Strategies for Leaving a Legacy (cont.)</a:t>
            </a:r>
          </a:p>
        </p:txBody>
      </p:sp>
      <p:sp>
        <p:nvSpPr>
          <p:cNvPr id="46084" name="Rectangle 3"/>
          <p:cNvSpPr>
            <a:spLocks noGrp="1" noChangeArrowheads="1"/>
          </p:cNvSpPr>
          <p:nvPr>
            <p:ph type="body" idx="1"/>
          </p:nvPr>
        </p:nvSpPr>
        <p:spPr/>
        <p:txBody>
          <a:bodyPr/>
          <a:lstStyle/>
          <a:p>
            <a:pPr lvl="1" eaLnBrk="1" hangingPunct="1"/>
            <a:r>
              <a:rPr lang="en-US" sz="2600" smtClean="0"/>
              <a:t>Maintain a database of trained crisis counselors and partner agencies for use in future disasters.</a:t>
            </a:r>
          </a:p>
          <a:p>
            <a:pPr lvl="1" eaLnBrk="1" hangingPunct="1"/>
            <a:r>
              <a:rPr lang="en-US" sz="2600" smtClean="0"/>
              <a:t>Encourage low-cost or no-cost community projects and collaborations that can continue in an in-kind capacity. </a:t>
            </a:r>
          </a:p>
          <a:p>
            <a:pPr lvl="1" eaLnBrk="1" hangingPunct="1"/>
            <a:r>
              <a:rPr lang="en-US" sz="2600" smtClean="0"/>
              <a:t>Determine if the hotline or helpline can continue to handle information and referrals.</a:t>
            </a:r>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6D5D5B28-6753-4ED2-94A9-B9D8D8B6C469}" type="slidenum">
              <a:rPr lang="en-US" sz="1800" smtClean="0">
                <a:solidFill>
                  <a:schemeClr val="tx1"/>
                </a:solidFill>
              </a:rPr>
              <a:pPr eaLnBrk="1" hangingPunct="1"/>
              <a:t>43</a:t>
            </a:fld>
            <a:endParaRPr lang="en-US" sz="1800" smtClean="0">
              <a:solidFill>
                <a:schemeClr val="tx1"/>
              </a:solidFill>
            </a:endParaRPr>
          </a:p>
        </p:txBody>
      </p:sp>
      <p:sp>
        <p:nvSpPr>
          <p:cNvPr id="47107" name="Rectangle 2"/>
          <p:cNvSpPr>
            <a:spLocks noGrp="1" noChangeArrowheads="1"/>
          </p:cNvSpPr>
          <p:nvPr>
            <p:ph type="title"/>
          </p:nvPr>
        </p:nvSpPr>
        <p:spPr/>
        <p:txBody>
          <a:bodyPr/>
          <a:lstStyle/>
          <a:p>
            <a:pPr eaLnBrk="1" hangingPunct="1"/>
            <a:r>
              <a:rPr lang="en-US" sz="4000" smtClean="0"/>
              <a:t>Section 6</a:t>
            </a:r>
            <a:r>
              <a:rPr lang="en-US" sz="4000" smtClean="0">
                <a:cs typeface="Arial" charset="0"/>
              </a:rPr>
              <a:t>—Final Program Report</a:t>
            </a:r>
          </a:p>
        </p:txBody>
      </p:sp>
      <p:sp>
        <p:nvSpPr>
          <p:cNvPr id="47108" name="Rectangle 3"/>
          <p:cNvSpPr>
            <a:spLocks noGrp="1" noChangeArrowheads="1"/>
          </p:cNvSpPr>
          <p:nvPr>
            <p:ph type="body" idx="1"/>
          </p:nvPr>
        </p:nvSpPr>
        <p:spPr/>
        <p:txBody>
          <a:bodyPr/>
          <a:lstStyle/>
          <a:p>
            <a:pPr eaLnBrk="1" hangingPunct="1"/>
            <a:r>
              <a:rPr lang="en-US" sz="3200" smtClean="0"/>
              <a:t>Why Is This Report Important?</a:t>
            </a:r>
          </a:p>
          <a:p>
            <a:pPr eaLnBrk="1" hangingPunct="1"/>
            <a:r>
              <a:rPr lang="en-US" sz="3200" smtClean="0"/>
              <a:t>Strategies for Contributing to the Report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787936AC-90C6-4ACF-B379-20C4D5D781BC}" type="slidenum">
              <a:rPr lang="en-US" sz="1800" smtClean="0">
                <a:solidFill>
                  <a:schemeClr val="tx1"/>
                </a:solidFill>
              </a:rPr>
              <a:pPr eaLnBrk="1" hangingPunct="1"/>
              <a:t>44</a:t>
            </a:fld>
            <a:endParaRPr lang="en-US" sz="1800" smtClean="0">
              <a:solidFill>
                <a:schemeClr val="tx1"/>
              </a:solidFill>
            </a:endParaRPr>
          </a:p>
        </p:txBody>
      </p:sp>
      <p:sp>
        <p:nvSpPr>
          <p:cNvPr id="48131" name="Rectangle 2"/>
          <p:cNvSpPr>
            <a:spLocks noGrp="1" noChangeArrowheads="1"/>
          </p:cNvSpPr>
          <p:nvPr>
            <p:ph type="title"/>
          </p:nvPr>
        </p:nvSpPr>
        <p:spPr>
          <a:xfrm>
            <a:off x="533400" y="762000"/>
            <a:ext cx="8534400" cy="685800"/>
          </a:xfrm>
        </p:spPr>
        <p:txBody>
          <a:bodyPr/>
          <a:lstStyle/>
          <a:p>
            <a:pPr eaLnBrk="1" hangingPunct="1"/>
            <a:r>
              <a:rPr lang="en-US" smtClean="0"/>
              <a:t>Session Objective</a:t>
            </a:r>
          </a:p>
        </p:txBody>
      </p:sp>
      <p:sp>
        <p:nvSpPr>
          <p:cNvPr id="48132" name="Rectangle 3"/>
          <p:cNvSpPr>
            <a:spLocks noGrp="1" noChangeArrowheads="1"/>
          </p:cNvSpPr>
          <p:nvPr>
            <p:ph type="body" idx="1"/>
          </p:nvPr>
        </p:nvSpPr>
        <p:spPr>
          <a:xfrm>
            <a:off x="609600" y="1828800"/>
            <a:ext cx="7924800" cy="4648200"/>
          </a:xfrm>
        </p:spPr>
        <p:txBody>
          <a:bodyPr/>
          <a:lstStyle/>
          <a:p>
            <a:pPr lvl="1" eaLnBrk="1" hangingPunct="1">
              <a:lnSpc>
                <a:spcPct val="90000"/>
              </a:lnSpc>
            </a:pPr>
            <a:r>
              <a:rPr lang="en-US" smtClean="0"/>
              <a:t>Assist with preparation of the CCP Final Report.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8E04F56B-63D6-4704-B011-A31F445B8554}" type="slidenum">
              <a:rPr lang="en-US" sz="1800" smtClean="0">
                <a:solidFill>
                  <a:schemeClr val="tx1"/>
                </a:solidFill>
              </a:rPr>
              <a:pPr eaLnBrk="1" hangingPunct="1"/>
              <a:t>45</a:t>
            </a:fld>
            <a:endParaRPr lang="en-US" sz="1800" smtClean="0">
              <a:solidFill>
                <a:schemeClr val="tx1"/>
              </a:solidFill>
            </a:endParaRPr>
          </a:p>
        </p:txBody>
      </p:sp>
      <p:sp>
        <p:nvSpPr>
          <p:cNvPr id="49155" name="Rectangle 2"/>
          <p:cNvSpPr>
            <a:spLocks noGrp="1" noChangeArrowheads="1"/>
          </p:cNvSpPr>
          <p:nvPr>
            <p:ph type="title"/>
          </p:nvPr>
        </p:nvSpPr>
        <p:spPr/>
        <p:txBody>
          <a:bodyPr/>
          <a:lstStyle/>
          <a:p>
            <a:pPr eaLnBrk="1" hangingPunct="1"/>
            <a:r>
              <a:rPr lang="en-US" smtClean="0"/>
              <a:t>Why Is This Report Important?		</a:t>
            </a:r>
          </a:p>
        </p:txBody>
      </p:sp>
      <p:sp>
        <p:nvSpPr>
          <p:cNvPr id="49156" name="Rectangle 3"/>
          <p:cNvSpPr>
            <a:spLocks noGrp="1" noChangeArrowheads="1"/>
          </p:cNvSpPr>
          <p:nvPr>
            <p:ph type="body" idx="1"/>
          </p:nvPr>
        </p:nvSpPr>
        <p:spPr/>
        <p:txBody>
          <a:bodyPr/>
          <a:lstStyle/>
          <a:p>
            <a:pPr marL="0" indent="0" eaLnBrk="1" hangingPunct="1"/>
            <a:r>
              <a:rPr lang="en-US" smtClean="0"/>
              <a:t>A comprehensive CCP Final Report:</a:t>
            </a:r>
          </a:p>
          <a:p>
            <a:pPr lvl="1" eaLnBrk="1" hangingPunct="1"/>
            <a:r>
              <a:rPr lang="en-US" smtClean="0"/>
              <a:t>Tells the story of the disaster and the CCP</a:t>
            </a:r>
          </a:p>
          <a:p>
            <a:pPr lvl="1" eaLnBrk="1" hangingPunct="1"/>
            <a:r>
              <a:rPr lang="en-US" smtClean="0"/>
              <a:t>Identifies program highlights, accomplishments, and best practices</a:t>
            </a:r>
          </a:p>
          <a:p>
            <a:pPr lvl="1" eaLnBrk="1" hangingPunct="1"/>
            <a:r>
              <a:rPr lang="en-US" smtClean="0"/>
              <a:t>Documents programmatic and fiscal accountability</a:t>
            </a:r>
          </a:p>
          <a:p>
            <a:pPr lvl="1" eaLnBrk="1" hangingPunct="1"/>
            <a:r>
              <a:rPr lang="en-US" smtClean="0"/>
              <a:t>Provides recommendations to state and federal staff</a:t>
            </a:r>
          </a:p>
          <a:p>
            <a:pPr lvl="1" eaLnBrk="1" hangingPunct="1"/>
            <a:r>
              <a:rPr lang="en-US" smtClean="0"/>
              <a:t>Is an essential part of the legacy of the CCP</a:t>
            </a:r>
          </a:p>
          <a:p>
            <a:pPr lvl="1" eaLnBrk="1" hangingPunct="1"/>
            <a:r>
              <a:rPr lang="en-US" smtClean="0"/>
              <a:t>Becomes a public document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29B9C1C8-ED95-403E-9087-363680ECB758}" type="slidenum">
              <a:rPr lang="en-US" sz="1800" smtClean="0">
                <a:solidFill>
                  <a:schemeClr val="tx1"/>
                </a:solidFill>
              </a:rPr>
              <a:pPr eaLnBrk="1" hangingPunct="1"/>
              <a:t>46</a:t>
            </a:fld>
            <a:endParaRPr lang="en-US" sz="1800" smtClean="0">
              <a:solidFill>
                <a:schemeClr val="tx1"/>
              </a:solidFill>
            </a:endParaRPr>
          </a:p>
        </p:txBody>
      </p:sp>
      <p:sp>
        <p:nvSpPr>
          <p:cNvPr id="50179" name="Rectangle 2"/>
          <p:cNvSpPr>
            <a:spLocks noGrp="1" noChangeArrowheads="1"/>
          </p:cNvSpPr>
          <p:nvPr>
            <p:ph type="title"/>
          </p:nvPr>
        </p:nvSpPr>
        <p:spPr/>
        <p:txBody>
          <a:bodyPr/>
          <a:lstStyle/>
          <a:p>
            <a:pPr eaLnBrk="1" hangingPunct="1"/>
            <a:r>
              <a:rPr lang="en-US" smtClean="0"/>
              <a:t>Strategies for Contributing to the Report</a:t>
            </a:r>
          </a:p>
        </p:txBody>
      </p:sp>
      <p:sp>
        <p:nvSpPr>
          <p:cNvPr id="50180" name="Rectangle 3"/>
          <p:cNvSpPr>
            <a:spLocks noGrp="1" noChangeArrowheads="1"/>
          </p:cNvSpPr>
          <p:nvPr>
            <p:ph type="body" idx="1"/>
          </p:nvPr>
        </p:nvSpPr>
        <p:spPr/>
        <p:txBody>
          <a:bodyPr/>
          <a:lstStyle/>
          <a:p>
            <a:pPr lvl="1" eaLnBrk="1" hangingPunct="1"/>
            <a:r>
              <a:rPr lang="en-US" smtClean="0"/>
              <a:t>The Final Report should “tell the story of the CCP.”</a:t>
            </a:r>
          </a:p>
          <a:p>
            <a:pPr lvl="1" eaLnBrk="1" hangingPunct="1"/>
            <a:r>
              <a:rPr lang="en-US" smtClean="0"/>
              <a:t>Include information about the state and all service providers.</a:t>
            </a:r>
          </a:p>
          <a:p>
            <a:pPr lvl="1" eaLnBrk="1" hangingPunct="1"/>
            <a:r>
              <a:rPr lang="en-US" smtClean="0"/>
              <a:t>Involve local provider staff in compiling the data and creating the “story.”</a:t>
            </a:r>
          </a:p>
          <a:p>
            <a:pPr lvl="1" eaLnBrk="1" hangingPunct="1"/>
            <a:r>
              <a:rPr lang="en-US" smtClean="0"/>
              <a:t>The Final Report should reflect the activities and accomplishments of the entire program.</a:t>
            </a:r>
          </a:p>
          <a:p>
            <a:pPr lvl="1" eaLnBrk="1" hangingPunct="1"/>
            <a:r>
              <a:rPr lang="en-US" smtClean="0"/>
              <a:t>Include information on program phasedown and legacy.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34EC6C33-6C89-4D5A-B3E9-E07F194CA054}" type="slidenum">
              <a:rPr lang="en-US" sz="1800" smtClean="0">
                <a:solidFill>
                  <a:schemeClr val="tx1"/>
                </a:solidFill>
              </a:rPr>
              <a:pPr eaLnBrk="1" hangingPunct="1"/>
              <a:t>47</a:t>
            </a:fld>
            <a:endParaRPr lang="en-US" sz="1800" smtClean="0">
              <a:solidFill>
                <a:schemeClr val="tx1"/>
              </a:solidFill>
            </a:endParaRPr>
          </a:p>
        </p:txBody>
      </p:sp>
      <p:sp>
        <p:nvSpPr>
          <p:cNvPr id="51203" name="Rectangle 2"/>
          <p:cNvSpPr>
            <a:spLocks noGrp="1" noChangeArrowheads="1"/>
          </p:cNvSpPr>
          <p:nvPr>
            <p:ph type="title"/>
          </p:nvPr>
        </p:nvSpPr>
        <p:spPr/>
        <p:txBody>
          <a:bodyPr/>
          <a:lstStyle/>
          <a:p>
            <a:pPr eaLnBrk="1" hangingPunct="1"/>
            <a:r>
              <a:rPr lang="en-US" smtClean="0"/>
              <a:t>Strategies for Contributing to the Report (cont.)</a:t>
            </a:r>
          </a:p>
        </p:txBody>
      </p:sp>
      <p:sp>
        <p:nvSpPr>
          <p:cNvPr id="51204" name="Rectangle 3"/>
          <p:cNvSpPr>
            <a:spLocks noGrp="1" noChangeArrowheads="1"/>
          </p:cNvSpPr>
          <p:nvPr>
            <p:ph type="body" idx="1"/>
          </p:nvPr>
        </p:nvSpPr>
        <p:spPr/>
        <p:txBody>
          <a:bodyPr/>
          <a:lstStyle/>
          <a:p>
            <a:pPr lvl="1" eaLnBrk="1" hangingPunct="1"/>
            <a:r>
              <a:rPr lang="en-US" smtClean="0"/>
              <a:t>Be familiar with the Final Report format.</a:t>
            </a:r>
          </a:p>
          <a:p>
            <a:pPr lvl="1" eaLnBrk="1" hangingPunct="1"/>
            <a:r>
              <a:rPr lang="en-US" smtClean="0"/>
              <a:t>Incorporate the vision of the program by:</a:t>
            </a:r>
          </a:p>
          <a:p>
            <a:pPr lvl="2" eaLnBrk="1" hangingPunct="1"/>
            <a:r>
              <a:rPr lang="en-US" smtClean="0"/>
              <a:t>Identifying its greatest accomplishments</a:t>
            </a:r>
          </a:p>
          <a:p>
            <a:pPr lvl="2" eaLnBrk="1" hangingPunct="1"/>
            <a:r>
              <a:rPr lang="en-US" smtClean="0"/>
              <a:t>Describing challenges and how they were overcome</a:t>
            </a:r>
          </a:p>
          <a:p>
            <a:pPr lvl="2" eaLnBrk="1" hangingPunct="1"/>
            <a:r>
              <a:rPr lang="en-US" smtClean="0"/>
              <a:t>Reflecting on how the community has benefited from the program</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21003DCF-1788-48C3-80C2-102DEDC5EC7B}" type="slidenum">
              <a:rPr lang="en-US" sz="1800" smtClean="0">
                <a:solidFill>
                  <a:schemeClr val="tx1"/>
                </a:solidFill>
              </a:rPr>
              <a:pPr eaLnBrk="1" hangingPunct="1"/>
              <a:t>48</a:t>
            </a:fld>
            <a:endParaRPr lang="en-US" sz="1800" smtClean="0">
              <a:solidFill>
                <a:schemeClr val="tx1"/>
              </a:solidFill>
            </a:endParaRPr>
          </a:p>
        </p:txBody>
      </p:sp>
      <p:sp>
        <p:nvSpPr>
          <p:cNvPr id="52227" name="Rectangle 2"/>
          <p:cNvSpPr>
            <a:spLocks noGrp="1" noChangeArrowheads="1"/>
          </p:cNvSpPr>
          <p:nvPr>
            <p:ph type="title"/>
          </p:nvPr>
        </p:nvSpPr>
        <p:spPr/>
        <p:txBody>
          <a:bodyPr/>
          <a:lstStyle/>
          <a:p>
            <a:pPr eaLnBrk="1" hangingPunct="1"/>
            <a:r>
              <a:rPr lang="en-US" smtClean="0"/>
              <a:t>Strategies for Contributing to the Report (cont.)</a:t>
            </a:r>
          </a:p>
        </p:txBody>
      </p:sp>
      <p:sp>
        <p:nvSpPr>
          <p:cNvPr id="52228" name="Rectangle 3"/>
          <p:cNvSpPr>
            <a:spLocks noGrp="1" noChangeArrowheads="1"/>
          </p:cNvSpPr>
          <p:nvPr>
            <p:ph type="body" idx="1"/>
          </p:nvPr>
        </p:nvSpPr>
        <p:spPr/>
        <p:txBody>
          <a:bodyPr/>
          <a:lstStyle/>
          <a:p>
            <a:pPr lvl="1" eaLnBrk="1" hangingPunct="1"/>
            <a:r>
              <a:rPr lang="en-US" smtClean="0"/>
              <a:t>Discuss and document:</a:t>
            </a:r>
          </a:p>
          <a:p>
            <a:pPr lvl="2" eaLnBrk="1" hangingPunct="1"/>
            <a:r>
              <a:rPr lang="en-US" smtClean="0"/>
              <a:t>Program vision and accomplishments</a:t>
            </a:r>
          </a:p>
          <a:p>
            <a:pPr lvl="2" eaLnBrk="1" hangingPunct="1"/>
            <a:r>
              <a:rPr lang="en-US" smtClean="0"/>
              <a:t>Survivor success stories</a:t>
            </a:r>
          </a:p>
          <a:p>
            <a:pPr lvl="2" eaLnBrk="1" hangingPunct="1"/>
            <a:r>
              <a:rPr lang="en-US" smtClean="0"/>
              <a:t>Community success stories</a:t>
            </a:r>
          </a:p>
          <a:p>
            <a:pPr lvl="2" eaLnBrk="1" hangingPunct="1"/>
            <a:r>
              <a:rPr lang="en-US" smtClean="0"/>
              <a:t>Challenges and how they were addressed</a:t>
            </a:r>
          </a:p>
          <a:p>
            <a:pPr lvl="2" eaLnBrk="1" hangingPunct="1"/>
            <a:r>
              <a:rPr lang="en-US" smtClean="0"/>
              <a:t>Program best practices</a:t>
            </a:r>
          </a:p>
          <a:p>
            <a:pPr lvl="2" eaLnBrk="1" hangingPunct="1"/>
            <a:r>
              <a:rPr lang="en-US" smtClean="0"/>
              <a:t>Personal achievements of staff</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F6902586-252D-4B0E-BE1D-6C374133E317}" type="slidenum">
              <a:rPr lang="en-US" sz="1800" smtClean="0">
                <a:solidFill>
                  <a:schemeClr val="tx1"/>
                </a:solidFill>
              </a:rPr>
              <a:pPr eaLnBrk="1" hangingPunct="1"/>
              <a:t>49</a:t>
            </a:fld>
            <a:endParaRPr lang="en-US" sz="1800" smtClean="0">
              <a:solidFill>
                <a:schemeClr val="tx1"/>
              </a:solidFill>
            </a:endParaRPr>
          </a:p>
        </p:txBody>
      </p:sp>
      <p:sp>
        <p:nvSpPr>
          <p:cNvPr id="53251" name="Rectangle 2"/>
          <p:cNvSpPr>
            <a:spLocks noGrp="1" noChangeArrowheads="1"/>
          </p:cNvSpPr>
          <p:nvPr>
            <p:ph type="title"/>
          </p:nvPr>
        </p:nvSpPr>
        <p:spPr/>
        <p:txBody>
          <a:bodyPr/>
          <a:lstStyle/>
          <a:p>
            <a:pPr eaLnBrk="1" hangingPunct="1"/>
            <a:r>
              <a:rPr lang="en-US" smtClean="0"/>
              <a:t>Planning to Contribute to the Final Report</a:t>
            </a:r>
          </a:p>
        </p:txBody>
      </p:sp>
      <p:sp>
        <p:nvSpPr>
          <p:cNvPr id="53252" name="Rectangle 3"/>
          <p:cNvSpPr>
            <a:spLocks noGrp="1" noChangeArrowheads="1"/>
          </p:cNvSpPr>
          <p:nvPr>
            <p:ph type="body" idx="1"/>
          </p:nvPr>
        </p:nvSpPr>
        <p:spPr/>
        <p:txBody>
          <a:bodyPr/>
          <a:lstStyle/>
          <a:p>
            <a:pPr marL="0" indent="0" eaLnBrk="1" hangingPunct="1">
              <a:defRPr/>
            </a:pPr>
            <a:r>
              <a:rPr lang="en-US" dirty="0" smtClean="0"/>
              <a:t>For your group’s topic area, brainstorm one of the following:</a:t>
            </a:r>
          </a:p>
          <a:p>
            <a:pPr lvl="1" eaLnBrk="1" hangingPunct="1">
              <a:defRPr/>
            </a:pPr>
            <a:r>
              <a:rPr lang="en-US" dirty="0" smtClean="0"/>
              <a:t>Key points for that section of the Final Report</a:t>
            </a:r>
          </a:p>
          <a:p>
            <a:pPr lvl="1" eaLnBrk="1" hangingPunct="1">
              <a:defRPr/>
            </a:pPr>
            <a:r>
              <a:rPr lang="en-US" dirty="0" smtClean="0"/>
              <a:t>Actions to take to gather the information needed for that section of the report</a:t>
            </a:r>
          </a:p>
          <a:p>
            <a:pPr marL="0" lvl="1" indent="0" eaLnBrk="1" hangingPunct="1">
              <a:buFontTx/>
              <a:buNone/>
              <a:defRPr/>
            </a:pPr>
            <a:r>
              <a:rPr lang="en-US" sz="2800" dirty="0">
                <a:ea typeface="+mn-ea"/>
                <a:cs typeface="+mn-cs"/>
              </a:rPr>
              <a:t>Other </a:t>
            </a:r>
            <a:r>
              <a:rPr lang="en-US" sz="2800" dirty="0" smtClean="0">
                <a:ea typeface="+mn-ea"/>
                <a:cs typeface="+mn-cs"/>
              </a:rPr>
              <a:t>instructions:</a:t>
            </a:r>
            <a:endParaRPr lang="en-US" sz="2800" dirty="0">
              <a:ea typeface="+mn-ea"/>
              <a:cs typeface="+mn-cs"/>
            </a:endParaRPr>
          </a:p>
          <a:p>
            <a:pPr lvl="1" eaLnBrk="1" hangingPunct="1">
              <a:defRPr/>
            </a:pPr>
            <a:r>
              <a:rPr lang="en-US" dirty="0" smtClean="0"/>
              <a:t>Take 10 minutes for your discussion.</a:t>
            </a:r>
          </a:p>
          <a:p>
            <a:pPr lvl="1" eaLnBrk="1" hangingPunct="1">
              <a:defRPr/>
            </a:pPr>
            <a:r>
              <a:rPr lang="en-US" dirty="0" smtClean="0"/>
              <a:t>Be prepared to report out to the rest of the group.</a:t>
            </a:r>
          </a:p>
          <a:p>
            <a:pPr lvl="1" eaLnBrk="1" hangingPunct="1">
              <a:defRPr/>
            </a:pPr>
            <a:r>
              <a:rPr lang="en-US" dirty="0" smtClean="0"/>
              <a:t>Record your ideas on a tear sheet.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699FD321-D51F-4805-95F1-F0FEA6208C0E}" type="slidenum">
              <a:rPr lang="en-US" sz="1800" smtClean="0">
                <a:solidFill>
                  <a:schemeClr val="tx1"/>
                </a:solidFill>
              </a:rPr>
              <a:pPr eaLnBrk="1" hangingPunct="1"/>
              <a:t>50</a:t>
            </a:fld>
            <a:endParaRPr lang="en-US" sz="1800" smtClean="0">
              <a:solidFill>
                <a:schemeClr val="tx1"/>
              </a:solidFill>
            </a:endParaRPr>
          </a:p>
        </p:txBody>
      </p:sp>
      <p:sp>
        <p:nvSpPr>
          <p:cNvPr id="54275" name="Rectangle 2"/>
          <p:cNvSpPr>
            <a:spLocks noGrp="1" noChangeArrowheads="1"/>
          </p:cNvSpPr>
          <p:nvPr>
            <p:ph type="title"/>
          </p:nvPr>
        </p:nvSpPr>
        <p:spPr/>
        <p:txBody>
          <a:bodyPr/>
          <a:lstStyle/>
          <a:p>
            <a:pPr eaLnBrk="1" hangingPunct="1"/>
            <a:r>
              <a:rPr lang="en-US" sz="4000" smtClean="0"/>
              <a:t>Section 7</a:t>
            </a:r>
            <a:r>
              <a:rPr lang="en-US" sz="4000" smtClean="0">
                <a:cs typeface="Arial" charset="0"/>
              </a:rPr>
              <a:t>—Phasedown Plan</a:t>
            </a:r>
          </a:p>
        </p:txBody>
      </p:sp>
      <p:sp>
        <p:nvSpPr>
          <p:cNvPr id="54276" name="Rectangle 3"/>
          <p:cNvSpPr>
            <a:spLocks noGrp="1" noChangeArrowheads="1"/>
          </p:cNvSpPr>
          <p:nvPr>
            <p:ph type="body" idx="1"/>
          </p:nvPr>
        </p:nvSpPr>
        <p:spPr/>
        <p:txBody>
          <a:bodyPr/>
          <a:lstStyle/>
          <a:p>
            <a:pPr eaLnBrk="1" hangingPunct="1"/>
            <a:r>
              <a:rPr lang="en-US" sz="3200" smtClean="0"/>
              <a:t>Role of Managers</a:t>
            </a:r>
          </a:p>
          <a:p>
            <a:pPr eaLnBrk="1" hangingPunct="1"/>
            <a:r>
              <a:rPr lang="en-US" sz="3200" smtClean="0"/>
              <a:t>Role of Crisis Counselors</a:t>
            </a:r>
          </a:p>
          <a:p>
            <a:pPr eaLnBrk="1" hangingPunct="1"/>
            <a:r>
              <a:rPr lang="en-US" sz="3200" smtClean="0"/>
              <a:t>Developing a Phasedown Plan</a:t>
            </a:r>
          </a:p>
          <a:p>
            <a:pPr eaLnBrk="1" hangingPunct="1"/>
            <a:r>
              <a:rPr lang="en-US" sz="3200" smtClean="0"/>
              <a:t>Communicating and Implementing the Phasedown Plan</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5773A02F-F5C1-421E-A0BB-8548EE124A15}" type="slidenum">
              <a:rPr lang="en-US" sz="1800" smtClean="0">
                <a:solidFill>
                  <a:schemeClr val="tx1"/>
                </a:solidFill>
              </a:rPr>
              <a:pPr eaLnBrk="1" hangingPunct="1"/>
              <a:t>51</a:t>
            </a:fld>
            <a:endParaRPr lang="en-US" sz="1800" smtClean="0">
              <a:solidFill>
                <a:schemeClr val="tx1"/>
              </a:solidFill>
            </a:endParaRPr>
          </a:p>
        </p:txBody>
      </p:sp>
      <p:sp>
        <p:nvSpPr>
          <p:cNvPr id="55299" name="Rectangle 2"/>
          <p:cNvSpPr>
            <a:spLocks noGrp="1" noChangeArrowheads="1"/>
          </p:cNvSpPr>
          <p:nvPr>
            <p:ph type="title"/>
          </p:nvPr>
        </p:nvSpPr>
        <p:spPr>
          <a:xfrm>
            <a:off x="533400" y="762000"/>
            <a:ext cx="8534400" cy="685800"/>
          </a:xfrm>
        </p:spPr>
        <p:txBody>
          <a:bodyPr/>
          <a:lstStyle/>
          <a:p>
            <a:pPr eaLnBrk="1" hangingPunct="1"/>
            <a:r>
              <a:rPr lang="en-US" smtClean="0"/>
              <a:t>Session Objective</a:t>
            </a:r>
          </a:p>
        </p:txBody>
      </p:sp>
      <p:sp>
        <p:nvSpPr>
          <p:cNvPr id="55300" name="Rectangle 3"/>
          <p:cNvSpPr>
            <a:spLocks noGrp="1" noChangeArrowheads="1"/>
          </p:cNvSpPr>
          <p:nvPr>
            <p:ph type="body" idx="1"/>
          </p:nvPr>
        </p:nvSpPr>
        <p:spPr>
          <a:xfrm>
            <a:off x="609600" y="1828800"/>
            <a:ext cx="7924800" cy="4648200"/>
          </a:xfrm>
        </p:spPr>
        <p:txBody>
          <a:bodyPr/>
          <a:lstStyle/>
          <a:p>
            <a:pPr lvl="1" eaLnBrk="1" hangingPunct="1">
              <a:lnSpc>
                <a:spcPct val="90000"/>
              </a:lnSpc>
            </a:pPr>
            <a:r>
              <a:rPr lang="en-US" smtClean="0"/>
              <a:t>Help develop a written phasedown plan.</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0D8D81F5-E113-4FDD-BF69-08E475F45AE5}" type="slidenum">
              <a:rPr lang="en-US" sz="1800" smtClean="0">
                <a:solidFill>
                  <a:schemeClr val="tx1"/>
                </a:solidFill>
              </a:rPr>
              <a:pPr eaLnBrk="1" hangingPunct="1"/>
              <a:t>52</a:t>
            </a:fld>
            <a:endParaRPr lang="en-US" sz="1800" smtClean="0">
              <a:solidFill>
                <a:schemeClr val="tx1"/>
              </a:solidFill>
            </a:endParaRPr>
          </a:p>
        </p:txBody>
      </p:sp>
      <p:sp>
        <p:nvSpPr>
          <p:cNvPr id="56323" name="Rectangle 2"/>
          <p:cNvSpPr>
            <a:spLocks noGrp="1" noChangeArrowheads="1"/>
          </p:cNvSpPr>
          <p:nvPr>
            <p:ph type="title"/>
          </p:nvPr>
        </p:nvSpPr>
        <p:spPr>
          <a:xfrm>
            <a:off x="609600" y="609600"/>
            <a:ext cx="8534400" cy="685800"/>
          </a:xfrm>
        </p:spPr>
        <p:txBody>
          <a:bodyPr/>
          <a:lstStyle/>
          <a:p>
            <a:pPr eaLnBrk="1" hangingPunct="1"/>
            <a:r>
              <a:rPr lang="en-US" smtClean="0"/>
              <a:t>Role of Managers</a:t>
            </a:r>
          </a:p>
        </p:txBody>
      </p:sp>
      <p:sp>
        <p:nvSpPr>
          <p:cNvPr id="56324" name="Rectangle 3"/>
          <p:cNvSpPr>
            <a:spLocks noGrp="1" noChangeArrowheads="1"/>
          </p:cNvSpPr>
          <p:nvPr>
            <p:ph type="body" idx="1"/>
          </p:nvPr>
        </p:nvSpPr>
        <p:spPr>
          <a:xfrm>
            <a:off x="609600" y="1600200"/>
            <a:ext cx="7924800" cy="4648200"/>
          </a:xfrm>
        </p:spPr>
        <p:txBody>
          <a:bodyPr/>
          <a:lstStyle/>
          <a:p>
            <a:pPr marL="0" indent="0" eaLnBrk="1" hangingPunct="1">
              <a:lnSpc>
                <a:spcPct val="90000"/>
              </a:lnSpc>
            </a:pPr>
            <a:r>
              <a:rPr lang="en-US" smtClean="0"/>
              <a:t>Managers should:</a:t>
            </a:r>
          </a:p>
          <a:p>
            <a:pPr lvl="1" eaLnBrk="1" hangingPunct="1">
              <a:lnSpc>
                <a:spcPct val="90000"/>
              </a:lnSpc>
            </a:pPr>
            <a:r>
              <a:rPr lang="en-US" smtClean="0"/>
              <a:t>Analyze program data and assess provider activity to determine when to begin the formal phasedown process.</a:t>
            </a:r>
          </a:p>
          <a:p>
            <a:pPr lvl="1" eaLnBrk="1" hangingPunct="1">
              <a:lnSpc>
                <a:spcPct val="90000"/>
              </a:lnSpc>
            </a:pPr>
            <a:r>
              <a:rPr lang="en-US" smtClean="0"/>
              <a:t>Elicit crisis counselor feedback on the status of survivor and community recovery.</a:t>
            </a:r>
          </a:p>
          <a:p>
            <a:pPr lvl="1" eaLnBrk="1" hangingPunct="1">
              <a:lnSpc>
                <a:spcPct val="90000"/>
              </a:lnSpc>
            </a:pPr>
            <a:r>
              <a:rPr lang="en-US" smtClean="0"/>
              <a:t>Consider an early phasedown if there is a greatly reduced need.</a:t>
            </a:r>
          </a:p>
          <a:p>
            <a:pPr lvl="1" eaLnBrk="1" hangingPunct="1">
              <a:lnSpc>
                <a:spcPct val="90000"/>
              </a:lnSpc>
            </a:pPr>
            <a:r>
              <a:rPr lang="en-US" smtClean="0"/>
              <a:t>Revise outreach and service-delivery approaches to accomplish phasedown.</a:t>
            </a:r>
          </a:p>
          <a:p>
            <a:pPr lvl="1" eaLnBrk="1" hangingPunct="1">
              <a:lnSpc>
                <a:spcPct val="90000"/>
              </a:lnSpc>
            </a:pPr>
            <a:r>
              <a:rPr lang="en-US" smtClean="0"/>
              <a:t>Adjust staffing levels according to remaining need.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1EA7C1CC-9CC1-4CBA-8825-12EF3379C5B5}" type="slidenum">
              <a:rPr lang="en-US" sz="1800" smtClean="0">
                <a:solidFill>
                  <a:schemeClr val="tx1"/>
                </a:solidFill>
              </a:rPr>
              <a:pPr eaLnBrk="1" hangingPunct="1"/>
              <a:t>53</a:t>
            </a:fld>
            <a:endParaRPr lang="en-US" sz="1800" smtClean="0">
              <a:solidFill>
                <a:schemeClr val="tx1"/>
              </a:solidFill>
            </a:endParaRPr>
          </a:p>
        </p:txBody>
      </p:sp>
      <p:sp>
        <p:nvSpPr>
          <p:cNvPr id="57347" name="Rectangle 2"/>
          <p:cNvSpPr>
            <a:spLocks noGrp="1" noChangeArrowheads="1"/>
          </p:cNvSpPr>
          <p:nvPr>
            <p:ph type="title"/>
          </p:nvPr>
        </p:nvSpPr>
        <p:spPr/>
        <p:txBody>
          <a:bodyPr/>
          <a:lstStyle/>
          <a:p>
            <a:pPr eaLnBrk="1" hangingPunct="1"/>
            <a:r>
              <a:rPr lang="en-US" smtClean="0"/>
              <a:t>Role of Managers (cont.)</a:t>
            </a:r>
          </a:p>
        </p:txBody>
      </p:sp>
      <p:sp>
        <p:nvSpPr>
          <p:cNvPr id="57348" name="Rectangle 3"/>
          <p:cNvSpPr>
            <a:spLocks noGrp="1" noChangeArrowheads="1"/>
          </p:cNvSpPr>
          <p:nvPr>
            <p:ph type="body" idx="1"/>
          </p:nvPr>
        </p:nvSpPr>
        <p:spPr/>
        <p:txBody>
          <a:bodyPr/>
          <a:lstStyle/>
          <a:p>
            <a:pPr lvl="1" eaLnBrk="1" hangingPunct="1"/>
            <a:r>
              <a:rPr lang="en-US" smtClean="0"/>
              <a:t>Prepare the hotline/helpline for phasedown, and determine availability after phasedown.</a:t>
            </a:r>
          </a:p>
          <a:p>
            <a:pPr lvl="1" eaLnBrk="1" hangingPunct="1"/>
            <a:r>
              <a:rPr lang="en-US" smtClean="0"/>
              <a:t>Ensure that media messaging is appropriate to phasedown.</a:t>
            </a:r>
          </a:p>
          <a:p>
            <a:pPr lvl="1" eaLnBrk="1" hangingPunct="1"/>
            <a:r>
              <a:rPr lang="en-US" smtClean="0"/>
              <a:t>Clearly communicate the end date of the program.</a:t>
            </a:r>
          </a:p>
          <a:p>
            <a:pPr lvl="1" eaLnBrk="1" hangingPunct="1"/>
            <a:r>
              <a:rPr lang="en-US" smtClean="0"/>
              <a:t>Prepare final provider reports.</a:t>
            </a:r>
            <a:endParaRPr lang="en-US" sz="220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A2C2EF3F-C408-445E-B81B-1008E8063C17}" type="slidenum">
              <a:rPr lang="en-US" sz="1800" smtClean="0">
                <a:solidFill>
                  <a:schemeClr val="tx1"/>
                </a:solidFill>
              </a:rPr>
              <a:pPr eaLnBrk="1" hangingPunct="1"/>
              <a:t>54</a:t>
            </a:fld>
            <a:endParaRPr lang="en-US" sz="1800" smtClean="0">
              <a:solidFill>
                <a:schemeClr val="tx1"/>
              </a:solidFill>
            </a:endParaRPr>
          </a:p>
        </p:txBody>
      </p:sp>
      <p:sp>
        <p:nvSpPr>
          <p:cNvPr id="58371" name="Rectangle 2"/>
          <p:cNvSpPr>
            <a:spLocks noGrp="1" noChangeArrowheads="1"/>
          </p:cNvSpPr>
          <p:nvPr>
            <p:ph type="title"/>
          </p:nvPr>
        </p:nvSpPr>
        <p:spPr/>
        <p:txBody>
          <a:bodyPr/>
          <a:lstStyle/>
          <a:p>
            <a:pPr eaLnBrk="1" hangingPunct="1"/>
            <a:r>
              <a:rPr lang="en-US" smtClean="0"/>
              <a:t>Role of Crisis Counselors</a:t>
            </a:r>
          </a:p>
        </p:txBody>
      </p:sp>
      <p:sp>
        <p:nvSpPr>
          <p:cNvPr id="58372" name="Rectangle 3"/>
          <p:cNvSpPr>
            <a:spLocks noGrp="1" noChangeArrowheads="1"/>
          </p:cNvSpPr>
          <p:nvPr>
            <p:ph type="body" idx="1"/>
          </p:nvPr>
        </p:nvSpPr>
        <p:spPr>
          <a:xfrm>
            <a:off x="609600" y="1600200"/>
            <a:ext cx="7924800" cy="4648200"/>
          </a:xfrm>
        </p:spPr>
        <p:txBody>
          <a:bodyPr/>
          <a:lstStyle/>
          <a:p>
            <a:pPr marL="0" indent="0" eaLnBrk="1" hangingPunct="1"/>
            <a:r>
              <a:rPr lang="en-US" sz="2400" smtClean="0"/>
              <a:t>Crisis counselors should:</a:t>
            </a:r>
          </a:p>
          <a:p>
            <a:pPr lvl="1" eaLnBrk="1" hangingPunct="1"/>
            <a:r>
              <a:rPr lang="en-US" sz="2100" smtClean="0"/>
              <a:t>Further identify survivor needs and available local resources.</a:t>
            </a:r>
          </a:p>
          <a:p>
            <a:pPr lvl="1" eaLnBrk="1" hangingPunct="1"/>
            <a:r>
              <a:rPr lang="en-US" sz="2100" smtClean="0"/>
              <a:t>Participate in unmet-needs or long-term care committee meetings.</a:t>
            </a:r>
          </a:p>
          <a:p>
            <a:pPr lvl="1" eaLnBrk="1" hangingPunct="1"/>
            <a:r>
              <a:rPr lang="en-US" sz="2100" smtClean="0"/>
              <a:t>Develop strategies for addressing continued service needs of survivors and special populations.</a:t>
            </a:r>
          </a:p>
          <a:p>
            <a:pPr lvl="1" eaLnBrk="1" hangingPunct="1"/>
            <a:r>
              <a:rPr lang="en-US" sz="2100" smtClean="0"/>
              <a:t>Prepare community organizations for transition of services from the CCP.</a:t>
            </a:r>
          </a:p>
          <a:p>
            <a:pPr lvl="1" eaLnBrk="1" hangingPunct="1"/>
            <a:r>
              <a:rPr lang="en-US" sz="2100" smtClean="0"/>
              <a:t>Continue distribution of educational and informational materials.</a:t>
            </a:r>
          </a:p>
          <a:p>
            <a:pPr lvl="1" eaLnBrk="1" hangingPunct="1"/>
            <a:r>
              <a:rPr lang="en-US" sz="2100" smtClean="0"/>
              <a:t>Adjust media messaging to reflect phasedown.</a:t>
            </a:r>
          </a:p>
          <a:p>
            <a:pPr lvl="1" eaLnBrk="1" hangingPunct="1"/>
            <a:r>
              <a:rPr lang="en-US" sz="2100" smtClean="0"/>
              <a:t>Prepare hotline staff for phasedown.</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EA5764A0-0605-44E5-9BA7-2F15E9C786FE}" type="slidenum">
              <a:rPr lang="en-US" sz="1800" smtClean="0">
                <a:solidFill>
                  <a:schemeClr val="tx1"/>
                </a:solidFill>
              </a:rPr>
              <a:pPr eaLnBrk="1" hangingPunct="1"/>
              <a:t>55</a:t>
            </a:fld>
            <a:endParaRPr lang="en-US" sz="1800" smtClean="0">
              <a:solidFill>
                <a:schemeClr val="tx1"/>
              </a:solidFill>
            </a:endParaRPr>
          </a:p>
        </p:txBody>
      </p:sp>
      <p:sp>
        <p:nvSpPr>
          <p:cNvPr id="59395" name="Rectangle 2"/>
          <p:cNvSpPr>
            <a:spLocks noGrp="1" noChangeArrowheads="1"/>
          </p:cNvSpPr>
          <p:nvPr>
            <p:ph type="title"/>
          </p:nvPr>
        </p:nvSpPr>
        <p:spPr>
          <a:xfrm>
            <a:off x="457200" y="762000"/>
            <a:ext cx="8534400" cy="685800"/>
          </a:xfrm>
        </p:spPr>
        <p:txBody>
          <a:bodyPr/>
          <a:lstStyle/>
          <a:p>
            <a:pPr eaLnBrk="1" hangingPunct="1"/>
            <a:r>
              <a:rPr lang="en-US" smtClean="0"/>
              <a:t>Developing a Phasedown Plan</a:t>
            </a:r>
          </a:p>
        </p:txBody>
      </p:sp>
      <p:sp>
        <p:nvSpPr>
          <p:cNvPr id="59396" name="Rectangle 3"/>
          <p:cNvSpPr>
            <a:spLocks noGrp="1" noChangeArrowheads="1"/>
          </p:cNvSpPr>
          <p:nvPr>
            <p:ph type="body" idx="1"/>
          </p:nvPr>
        </p:nvSpPr>
        <p:spPr>
          <a:xfrm>
            <a:off x="457200" y="1524000"/>
            <a:ext cx="8305800" cy="5029200"/>
          </a:xfrm>
        </p:spPr>
        <p:txBody>
          <a:bodyPr/>
          <a:lstStyle/>
          <a:p>
            <a:pPr marL="0" indent="0" eaLnBrk="1" hangingPunct="1"/>
            <a:r>
              <a:rPr lang="en-US" smtClean="0"/>
              <a:t>The phasedown plan should address:</a:t>
            </a:r>
          </a:p>
          <a:p>
            <a:pPr lvl="1" eaLnBrk="1" hangingPunct="1"/>
            <a:r>
              <a:rPr lang="en-US" smtClean="0"/>
              <a:t>Remaining survivor needs</a:t>
            </a:r>
          </a:p>
          <a:p>
            <a:pPr lvl="1" eaLnBrk="1" hangingPunct="1"/>
            <a:r>
              <a:rPr lang="en-US" smtClean="0"/>
              <a:t>Remaining community needs</a:t>
            </a:r>
          </a:p>
          <a:p>
            <a:pPr lvl="1" eaLnBrk="1" hangingPunct="1"/>
            <a:r>
              <a:rPr lang="en-US" smtClean="0"/>
              <a:t>Remaining needs of the staff and staffing issues</a:t>
            </a:r>
          </a:p>
          <a:p>
            <a:pPr lvl="1" eaLnBrk="1" hangingPunct="1"/>
            <a:r>
              <a:rPr lang="en-US" smtClean="0"/>
              <a:t>Strategies to address these needs</a:t>
            </a:r>
          </a:p>
          <a:p>
            <a:pPr lvl="1" eaLnBrk="1" hangingPunct="1"/>
            <a:r>
              <a:rPr lang="en-US" smtClean="0"/>
              <a:t>Final media messaging and public education</a:t>
            </a:r>
          </a:p>
          <a:p>
            <a:pPr lvl="1" eaLnBrk="1" hangingPunct="1"/>
            <a:r>
              <a:rPr lang="en-US" smtClean="0"/>
              <a:t>Final reporting activities</a:t>
            </a:r>
            <a:endParaRPr lang="en-US" sz="2100" smtClean="0"/>
          </a:p>
        </p:txBody>
      </p:sp>
      <p:pic>
        <p:nvPicPr>
          <p:cNvPr id="59397" name="Picture 5" descr="Graphic of heart symbol and the word &quot;goodby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419600"/>
            <a:ext cx="3048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21443D0D-B64E-4353-A4DA-428A5FD78DB6}" type="slidenum">
              <a:rPr lang="en-US" sz="1800" smtClean="0">
                <a:solidFill>
                  <a:schemeClr val="tx1"/>
                </a:solidFill>
              </a:rPr>
              <a:pPr eaLnBrk="1" hangingPunct="1"/>
              <a:t>56</a:t>
            </a:fld>
            <a:endParaRPr lang="en-US" sz="1800" smtClean="0">
              <a:solidFill>
                <a:schemeClr val="tx1"/>
              </a:solidFill>
            </a:endParaRPr>
          </a:p>
        </p:txBody>
      </p:sp>
      <p:sp>
        <p:nvSpPr>
          <p:cNvPr id="60419" name="Rectangle 2"/>
          <p:cNvSpPr>
            <a:spLocks noGrp="1" noChangeArrowheads="1"/>
          </p:cNvSpPr>
          <p:nvPr>
            <p:ph type="title"/>
          </p:nvPr>
        </p:nvSpPr>
        <p:spPr>
          <a:xfrm>
            <a:off x="457200" y="762000"/>
            <a:ext cx="8534400" cy="685800"/>
          </a:xfrm>
        </p:spPr>
        <p:txBody>
          <a:bodyPr/>
          <a:lstStyle/>
          <a:p>
            <a:pPr eaLnBrk="1" hangingPunct="1"/>
            <a:r>
              <a:rPr lang="en-US" smtClean="0"/>
              <a:t>Communicating</a:t>
            </a:r>
            <a:r>
              <a:rPr lang="en-US" sz="2400" smtClean="0"/>
              <a:t> </a:t>
            </a:r>
            <a:r>
              <a:rPr lang="en-US" smtClean="0"/>
              <a:t>and Implementing the Phasedown Plan</a:t>
            </a:r>
            <a:endParaRPr lang="en-US" sz="2400" smtClean="0"/>
          </a:p>
        </p:txBody>
      </p:sp>
      <p:sp>
        <p:nvSpPr>
          <p:cNvPr id="60420" name="Rectangle 3"/>
          <p:cNvSpPr>
            <a:spLocks noGrp="1" noChangeArrowheads="1"/>
          </p:cNvSpPr>
          <p:nvPr>
            <p:ph type="body" idx="1"/>
          </p:nvPr>
        </p:nvSpPr>
        <p:spPr>
          <a:xfrm>
            <a:off x="457200" y="1752600"/>
            <a:ext cx="8305800" cy="4800600"/>
          </a:xfrm>
        </p:spPr>
        <p:txBody>
          <a:bodyPr/>
          <a:lstStyle/>
          <a:p>
            <a:pPr lvl="1" eaLnBrk="1" hangingPunct="1"/>
            <a:r>
              <a:rPr lang="en-US" smtClean="0"/>
              <a:t>How should the phasedown plan be communicated to staff and other community stakeholders?</a:t>
            </a:r>
          </a:p>
          <a:p>
            <a:pPr lvl="1" eaLnBrk="1" hangingPunct="1"/>
            <a:r>
              <a:rPr lang="en-US" smtClean="0"/>
              <a:t>How can the CCP ensure effective implementation of the plan?</a:t>
            </a:r>
            <a:endParaRPr lang="en-US" sz="210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p:cNvSpPr>
            <a:spLocks noGrp="1"/>
          </p:cNvSpPr>
          <p:nvPr>
            <p:ph type="sldNum" sz="quarter" idx="10"/>
          </p:nvPr>
        </p:nvSpPr>
        <p:spPr>
          <a:noFill/>
        </p:spPr>
        <p:txBody>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fld id="{AD123BF8-4CD3-4CAA-BECA-337106E39BE0}" type="slidenum">
              <a:rPr lang="en-US" sz="1800" smtClean="0">
                <a:solidFill>
                  <a:schemeClr val="tx1"/>
                </a:solidFill>
              </a:rPr>
              <a:pPr eaLnBrk="1" hangingPunct="1"/>
              <a:t>57</a:t>
            </a:fld>
            <a:endParaRPr lang="en-US" sz="1800" smtClean="0">
              <a:solidFill>
                <a:schemeClr val="tx1"/>
              </a:solidFill>
            </a:endParaRPr>
          </a:p>
        </p:txBody>
      </p:sp>
      <p:sp>
        <p:nvSpPr>
          <p:cNvPr id="61443" name="Rectangle 2"/>
          <p:cNvSpPr>
            <a:spLocks noGrp="1" noChangeArrowheads="1"/>
          </p:cNvSpPr>
          <p:nvPr>
            <p:ph type="ctrTitle"/>
          </p:nvPr>
        </p:nvSpPr>
        <p:spPr>
          <a:xfrm>
            <a:off x="295275" y="914400"/>
            <a:ext cx="8848725" cy="685800"/>
          </a:xfrm>
        </p:spPr>
        <p:txBody>
          <a:bodyPr/>
          <a:lstStyle/>
          <a:p>
            <a:pPr eaLnBrk="1" hangingPunct="1"/>
            <a:r>
              <a:rPr lang="en-US" smtClean="0"/>
              <a:t>Substance Abuse and Mental Health Services Administration (SAMHSA) Disaster Technical Assistance Center (DTAC)</a:t>
            </a:r>
          </a:p>
        </p:txBody>
      </p:sp>
      <p:sp>
        <p:nvSpPr>
          <p:cNvPr id="61444" name="Rectangle 4"/>
          <p:cNvSpPr>
            <a:spLocks noGrp="1" noChangeArrowheads="1"/>
          </p:cNvSpPr>
          <p:nvPr>
            <p:ph type="subTitle" idx="1"/>
          </p:nvPr>
        </p:nvSpPr>
        <p:spPr>
          <a:xfrm>
            <a:off x="612775" y="2057400"/>
            <a:ext cx="7927975" cy="4191000"/>
          </a:xfrm>
        </p:spPr>
        <p:txBody>
          <a:bodyPr/>
          <a:lstStyle/>
          <a:p>
            <a:pPr algn="l" eaLnBrk="1" hangingPunct="1"/>
            <a:r>
              <a:rPr lang="en-US" sz="2100" dirty="0" smtClean="0"/>
              <a:t>SAMHSA DTAC supports SAMHSA’s efforts to prepare states, territories, and local entities to deliver an effective behavioral health response during disasters.</a:t>
            </a:r>
            <a:endParaRPr lang="en-US" sz="2100" dirty="0" smtClean="0">
              <a:solidFill>
                <a:schemeClr val="accent2"/>
              </a:solidFill>
            </a:endParaRPr>
          </a:p>
          <a:p>
            <a:pPr marL="342900" lvl="1" indent="-228600" algn="l" eaLnBrk="1" hangingPunct="1">
              <a:buFontTx/>
              <a:buChar char="•"/>
            </a:pPr>
            <a:r>
              <a:rPr lang="en-US" sz="2000" dirty="0" smtClean="0"/>
              <a:t>Toll-Free: 1-800-308-3515</a:t>
            </a:r>
          </a:p>
          <a:p>
            <a:pPr marL="342900" lvl="1" indent="-228600" algn="l" eaLnBrk="1" hangingPunct="1">
              <a:buFontTx/>
              <a:buChar char="•"/>
            </a:pPr>
            <a:r>
              <a:rPr lang="en-US" sz="2000" dirty="0" smtClean="0"/>
              <a:t>E-mail: DTAC@samhsa.hhs.gov</a:t>
            </a:r>
          </a:p>
          <a:p>
            <a:pPr marL="342900" lvl="1" indent="-228600" algn="l" eaLnBrk="1" hangingPunct="1">
              <a:buFontTx/>
              <a:buChar char="•"/>
            </a:pPr>
            <a:r>
              <a:rPr lang="en-US" sz="2000" dirty="0" smtClean="0"/>
              <a:t>Web: </a:t>
            </a:r>
            <a:r>
              <a:rPr lang="en-US" sz="2000" dirty="0" smtClean="0">
                <a:hlinkClick r:id="rId3" tooltip="SAMHSA DTAC Website"/>
              </a:rPr>
              <a:t>http://www.samhsa.gov/dtac </a:t>
            </a:r>
            <a:endParaRPr lang="en-US" sz="2100" dirty="0" smtClean="0"/>
          </a:p>
        </p:txBody>
      </p:sp>
      <p:pic>
        <p:nvPicPr>
          <p:cNvPr id="61445" name="Picture 5" descr="Photos of various SAMHSA DTAC publications."/>
          <p:cNvPicPr>
            <a:picLocks noChangeAspect="1"/>
          </p:cNvPicPr>
          <p:nvPr/>
        </p:nvPicPr>
        <p:blipFill>
          <a:blip r:embed="rId4">
            <a:extLst>
              <a:ext uri="{28A0092B-C50C-407E-A947-70E740481C1C}">
                <a14:useLocalDpi xmlns:a14="http://schemas.microsoft.com/office/drawing/2010/main" val="0"/>
              </a:ext>
            </a:extLst>
          </a:blip>
          <a:srcRect l="1826" t="6342" r="3410" b="4018"/>
          <a:stretch>
            <a:fillRect/>
          </a:stretch>
        </p:blipFill>
        <p:spPr bwMode="auto">
          <a:xfrm>
            <a:off x="1685925" y="4254500"/>
            <a:ext cx="5095875"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66"/>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Custom Design">
  <a:themeElements>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66"/>
            </a:solidFill>
            <a:effectLst/>
            <a:latin typeface="Arial" charset="0"/>
          </a:defRPr>
        </a:defPPr>
      </a:lstStyle>
    </a:ln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66"/>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66B3BA552FC6648A56CAAFC7C2729F0" ma:contentTypeVersion="0" ma:contentTypeDescription="Create a new document." ma:contentTypeScope="" ma:versionID="5246e595cff1c60d55c8afc9cca11fc9">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D15ADEC8-4095-4473-B3A7-236B6A1B3C4E}">
  <ds:schemaRefs>
    <ds:schemaRef ds:uri="http://schemas.microsoft.com/sharepoint/v3/contenttype/forms"/>
  </ds:schemaRefs>
</ds:datastoreItem>
</file>

<file path=customXml/itemProps2.xml><?xml version="1.0" encoding="utf-8"?>
<ds:datastoreItem xmlns:ds="http://schemas.openxmlformats.org/officeDocument/2006/customXml" ds:itemID="{FC2B667C-628E-4450-A056-E96F9DC5968A}">
  <ds:schemaRefs>
    <ds:schemaRef ds:uri="http://purl.org/dc/terms/"/>
    <ds:schemaRef ds:uri="http://purl.org/dc/elements/1.1/"/>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E7A3A88-E05C-472D-BD05-B9085980DF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12340</TotalTime>
  <Words>2692</Words>
  <Application>Microsoft Office PowerPoint</Application>
  <PresentationFormat>On-screen Show (4:3)</PresentationFormat>
  <Paragraphs>946</Paragraphs>
  <Slides>57</Slides>
  <Notes>49</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57</vt:i4>
      </vt:variant>
    </vt:vector>
  </HeadingPairs>
  <TitlesOfParts>
    <vt:vector size="61" baseType="lpstr">
      <vt:lpstr>3_Custom Design</vt:lpstr>
      <vt:lpstr>5_Custom Design</vt:lpstr>
      <vt:lpstr>Custom Design</vt:lpstr>
      <vt:lpstr>Image</vt:lpstr>
      <vt:lpstr>Crisis Counseling Assistance and  Training Program (CCP)</vt:lpstr>
      <vt:lpstr>Introductions</vt:lpstr>
      <vt:lpstr>Objectives</vt:lpstr>
      <vt:lpstr>Agenda</vt:lpstr>
      <vt:lpstr>Guidelines for Working Together</vt:lpstr>
      <vt:lpstr>Section 1—Phasedown Components</vt:lpstr>
      <vt:lpstr>Session Objective</vt:lpstr>
      <vt:lpstr>Phase of Disaster  What phase of the disaster are you in?</vt:lpstr>
      <vt:lpstr>Key Concepts</vt:lpstr>
      <vt:lpstr>Key Concepts (cont.)</vt:lpstr>
      <vt:lpstr>Section 2—Assessing and Addressing Remaining Survivor Needs</vt:lpstr>
      <vt:lpstr>Session Objectives</vt:lpstr>
      <vt:lpstr>Assessing and Addressing Individual Needs</vt:lpstr>
      <vt:lpstr>Assessing and Addressing Individual Needs (cont.)</vt:lpstr>
      <vt:lpstr>Assessing and Addressing Individual Needs (cont.)</vt:lpstr>
      <vt:lpstr>Assessing and Addressing Community Needs</vt:lpstr>
      <vt:lpstr>Assessing and Addressing Community Needs (cont.)</vt:lpstr>
      <vt:lpstr>Assessing and Addressing Community Needs (cont.)</vt:lpstr>
      <vt:lpstr>Identifying Community Service Capacity</vt:lpstr>
      <vt:lpstr>Working Group Task Slide</vt:lpstr>
      <vt:lpstr>Section 3—Assessing and Addressing Staff Needs</vt:lpstr>
      <vt:lpstr>Session Objective</vt:lpstr>
      <vt:lpstr>Assessing Staff Needs  </vt:lpstr>
      <vt:lpstr>Assessing Staff Needs (cont.)</vt:lpstr>
      <vt:lpstr>Table Task </vt:lpstr>
      <vt:lpstr>Addressing Staff Needs</vt:lpstr>
      <vt:lpstr>Section 4—Revising Public Education and Media Plans</vt:lpstr>
      <vt:lpstr>Session Objective</vt:lpstr>
      <vt:lpstr>Assessing and Revising Public Education Strategies</vt:lpstr>
      <vt:lpstr>Assessing and Revising the Media Plan</vt:lpstr>
      <vt:lpstr>Developing Talking Points</vt:lpstr>
      <vt:lpstr>Working Group Sessions</vt:lpstr>
      <vt:lpstr>Section 5—Leaving a Legacy</vt:lpstr>
      <vt:lpstr>Session Objective</vt:lpstr>
      <vt:lpstr>What Is a Legacy? </vt:lpstr>
      <vt:lpstr>Legacy for Survivors and the Community</vt:lpstr>
      <vt:lpstr>Legacy for Survivors</vt:lpstr>
      <vt:lpstr>Legacy for the Community</vt:lpstr>
      <vt:lpstr>Personal Legacy </vt:lpstr>
      <vt:lpstr>Legacy for Staff </vt:lpstr>
      <vt:lpstr>Strategies for Leaving a Legacy</vt:lpstr>
      <vt:lpstr>Strategies for Leaving a Legacy (cont.)</vt:lpstr>
      <vt:lpstr>Section 6—Final Program Report</vt:lpstr>
      <vt:lpstr>Session Objective</vt:lpstr>
      <vt:lpstr>Why Is This Report Important?  </vt:lpstr>
      <vt:lpstr>Strategies for Contributing to the Report</vt:lpstr>
      <vt:lpstr>Strategies for Contributing to the Report (cont.)</vt:lpstr>
      <vt:lpstr>Strategies for Contributing to the Report (cont.)</vt:lpstr>
      <vt:lpstr>Planning to Contribute to the Final Report</vt:lpstr>
      <vt:lpstr>Section 7—Phasedown Plan</vt:lpstr>
      <vt:lpstr>Session Objective</vt:lpstr>
      <vt:lpstr>Role of Managers</vt:lpstr>
      <vt:lpstr>Role of Managers (cont.)</vt:lpstr>
      <vt:lpstr>Role of Crisis Counselors</vt:lpstr>
      <vt:lpstr>Developing a Phasedown Plan</vt:lpstr>
      <vt:lpstr>Communicating and Implementing the Phasedown Plan</vt:lpstr>
      <vt:lpstr>Substance Abuse and Mental Health Services Administration (SAMHSA) Disaster Technical Assistance Center (DTAC)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sandraw</dc:creator>
  <cp:lastModifiedBy>LM</cp:lastModifiedBy>
  <cp:revision>452</cp:revision>
  <dcterms:created xsi:type="dcterms:W3CDTF">2006-02-24T17:42:45Z</dcterms:created>
  <dcterms:modified xsi:type="dcterms:W3CDTF">2013-05-24T20:45:45Z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0x010100266B3BA552FC6648A56CAAFC7C2729F0</vt:lpwstr>
  </property>
</Properties>
</file>