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33"/>
    <p:restoredTop sz="94721"/>
  </p:normalViewPr>
  <p:slideViewPr>
    <p:cSldViewPr>
      <p:cViewPr>
        <p:scale>
          <a:sx n="140" d="100"/>
          <a:sy n="140" d="100"/>
        </p:scale>
        <p:origin x="-858" y="7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32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76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78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3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2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11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186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15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8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15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141DF-27F8-42D4-9D58-2E1037C0126B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5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hyperlink" Target="https://pubchem.ncbi.nlm.nih.gov/compound/AllN" TargetMode="External"/><Relationship Id="rId117" Type="http://schemas.openxmlformats.org/officeDocument/2006/relationships/image" Target="../media/image27.png"/><Relationship Id="rId21" Type="http://schemas.openxmlformats.org/officeDocument/2006/relationships/hyperlink" Target="https://pubchem.ncbi.nlm.nih.gov/compound/GlcN" TargetMode="External"/><Relationship Id="rId42" Type="http://schemas.openxmlformats.org/officeDocument/2006/relationships/hyperlink" Target="https://pubchem.ncbi.nlm.nih.gov/compound/6dAlt" TargetMode="External"/><Relationship Id="rId47" Type="http://schemas.openxmlformats.org/officeDocument/2006/relationships/hyperlink" Target="https://pubchem.ncbi.nlm.nih.gov/compound/RhaNAc" TargetMode="External"/><Relationship Id="rId63" Type="http://schemas.openxmlformats.org/officeDocument/2006/relationships/hyperlink" Target="https://pubchem.ncbi.nlm.nih.gov/compound/Deoxynonulosonate" TargetMode="External"/><Relationship Id="rId68" Type="http://schemas.openxmlformats.org/officeDocument/2006/relationships/hyperlink" Target="https://pubchem.ncbi.nlm.nih.gov/compound/Di-deoxynonulosonate" TargetMode="External"/><Relationship Id="rId84" Type="http://schemas.openxmlformats.org/officeDocument/2006/relationships/hyperlink" Target="https://pubchem.ncbi.nlm.nih.gov/compound/Fru" TargetMode="External"/><Relationship Id="rId89" Type="http://schemas.openxmlformats.org/officeDocument/2006/relationships/hyperlink" Target="https://doi.org/10.1093/glycob/cwv091" TargetMode="External"/><Relationship Id="rId112" Type="http://schemas.openxmlformats.org/officeDocument/2006/relationships/image" Target="../media/image22.png"/><Relationship Id="rId133" Type="http://schemas.openxmlformats.org/officeDocument/2006/relationships/image" Target="../media/image42.png"/><Relationship Id="rId138" Type="http://schemas.openxmlformats.org/officeDocument/2006/relationships/image" Target="../media/image47.png"/><Relationship Id="rId154" Type="http://schemas.openxmlformats.org/officeDocument/2006/relationships/image" Target="../media/image63.png"/><Relationship Id="rId159" Type="http://schemas.openxmlformats.org/officeDocument/2006/relationships/image" Target="../media/image68.png"/><Relationship Id="rId175" Type="http://schemas.openxmlformats.org/officeDocument/2006/relationships/hyperlink" Target="https://pubchem.ncbi.nlm.nih.gov/compound/Di-Deoxynonulosonate" TargetMode="External"/><Relationship Id="rId170" Type="http://schemas.openxmlformats.org/officeDocument/2006/relationships/image" Target="../media/image79.png"/><Relationship Id="rId16" Type="http://schemas.openxmlformats.org/officeDocument/2006/relationships/hyperlink" Target="https://pubchem.ncbi.nlm.nih.gov/compound/AltNAc" TargetMode="External"/><Relationship Id="rId107" Type="http://schemas.openxmlformats.org/officeDocument/2006/relationships/image" Target="../media/image17.png"/><Relationship Id="rId11" Type="http://schemas.openxmlformats.org/officeDocument/2006/relationships/hyperlink" Target="https://pubchem.ncbi.nlm.nih.gov/compound/HexNAc" TargetMode="External"/><Relationship Id="rId32" Type="http://schemas.openxmlformats.org/officeDocument/2006/relationships/hyperlink" Target="https://pubchem.ncbi.nlm.nih.gov/compound/GalA" TargetMode="External"/><Relationship Id="rId37" Type="http://schemas.openxmlformats.org/officeDocument/2006/relationships/hyperlink" Target="https://pubchem.ncbi.nlm.nih.gov/compound/IdoA" TargetMode="External"/><Relationship Id="rId53" Type="http://schemas.openxmlformats.org/officeDocument/2006/relationships/hyperlink" Target="https://pubchem.ncbi.nlm.nih.gov/compound/Tyv" TargetMode="External"/><Relationship Id="rId58" Type="http://schemas.openxmlformats.org/officeDocument/2006/relationships/hyperlink" Target="https://pubchem.ncbi.nlm.nih.gov/compound/Pentose" TargetMode="External"/><Relationship Id="rId74" Type="http://schemas.openxmlformats.org/officeDocument/2006/relationships/hyperlink" Target="https://pubchem.ncbi.nlm.nih.gov/compound/LDManHep" TargetMode="External"/><Relationship Id="rId79" Type="http://schemas.openxmlformats.org/officeDocument/2006/relationships/hyperlink" Target="https://pubchem.ncbi.nlm.nih.gov/compound/DDmanHep" TargetMode="External"/><Relationship Id="rId102" Type="http://schemas.openxmlformats.org/officeDocument/2006/relationships/image" Target="../media/image12.png"/><Relationship Id="rId123" Type="http://schemas.openxmlformats.org/officeDocument/2006/relationships/image" Target="../media/image33.png"/><Relationship Id="rId128" Type="http://schemas.openxmlformats.org/officeDocument/2006/relationships/image" Target="../media/image38.png"/><Relationship Id="rId144" Type="http://schemas.openxmlformats.org/officeDocument/2006/relationships/image" Target="../media/image53.png"/><Relationship Id="rId149" Type="http://schemas.openxmlformats.org/officeDocument/2006/relationships/image" Target="../media/image58.png"/><Relationship Id="rId5" Type="http://schemas.openxmlformats.org/officeDocument/2006/relationships/hyperlink" Target="https://pubchem.ncbi.nlm.nih.gov/compound/Gal" TargetMode="External"/><Relationship Id="rId90" Type="http://schemas.openxmlformats.org/officeDocument/2006/relationships/hyperlink" Target="http://www.ncbi.nlm.nih.gov/pubmed/26543186" TargetMode="External"/><Relationship Id="rId95" Type="http://schemas.openxmlformats.org/officeDocument/2006/relationships/image" Target="../media/image5.png"/><Relationship Id="rId160" Type="http://schemas.openxmlformats.org/officeDocument/2006/relationships/image" Target="../media/image69.png"/><Relationship Id="rId165" Type="http://schemas.openxmlformats.org/officeDocument/2006/relationships/image" Target="../media/image74.png"/><Relationship Id="rId22" Type="http://schemas.openxmlformats.org/officeDocument/2006/relationships/hyperlink" Target="https://pubchem.ncbi.nlm.nih.gov/compound/ManN" TargetMode="External"/><Relationship Id="rId27" Type="http://schemas.openxmlformats.org/officeDocument/2006/relationships/hyperlink" Target="https://pubchem.ncbi.nlm.nih.gov/compound/TalN" TargetMode="External"/><Relationship Id="rId43" Type="http://schemas.openxmlformats.org/officeDocument/2006/relationships/hyperlink" Target="https://pubchem.ncbi.nlm.nih.gov/compound/6dTal" TargetMode="External"/><Relationship Id="rId48" Type="http://schemas.openxmlformats.org/officeDocument/2006/relationships/hyperlink" Target="https://pubchem.ncbi.nlm.nih.gov/compound/6dAltNAc" TargetMode="External"/><Relationship Id="rId64" Type="http://schemas.openxmlformats.org/officeDocument/2006/relationships/hyperlink" Target="https://pubchem.ncbi.nlm.nih.gov/compound/Kdn" TargetMode="External"/><Relationship Id="rId69" Type="http://schemas.openxmlformats.org/officeDocument/2006/relationships/hyperlink" Target="https://pubchem.ncbi.nlm.nih.gov/compound/Pse" TargetMode="External"/><Relationship Id="rId113" Type="http://schemas.openxmlformats.org/officeDocument/2006/relationships/image" Target="../media/image23.png"/><Relationship Id="rId118" Type="http://schemas.openxmlformats.org/officeDocument/2006/relationships/image" Target="../media/image28.png"/><Relationship Id="rId134" Type="http://schemas.openxmlformats.org/officeDocument/2006/relationships/image" Target="../media/image43.png"/><Relationship Id="rId139" Type="http://schemas.openxmlformats.org/officeDocument/2006/relationships/image" Target="../media/image48.png"/><Relationship Id="rId80" Type="http://schemas.openxmlformats.org/officeDocument/2006/relationships/hyperlink" Target="https://pubchem.ncbi.nlm.nih.gov/compound/MurNAc" TargetMode="External"/><Relationship Id="rId85" Type="http://schemas.openxmlformats.org/officeDocument/2006/relationships/hyperlink" Target="https://pubchem.ncbi.nlm.nih.gov/compound/Tag" TargetMode="External"/><Relationship Id="rId150" Type="http://schemas.openxmlformats.org/officeDocument/2006/relationships/image" Target="../media/image59.png"/><Relationship Id="rId155" Type="http://schemas.openxmlformats.org/officeDocument/2006/relationships/image" Target="../media/image64.png"/><Relationship Id="rId171" Type="http://schemas.openxmlformats.org/officeDocument/2006/relationships/image" Target="../media/image80.png"/><Relationship Id="rId176" Type="http://schemas.openxmlformats.org/officeDocument/2006/relationships/image" Target="../media/image84.png"/><Relationship Id="rId12" Type="http://schemas.openxmlformats.org/officeDocument/2006/relationships/hyperlink" Target="https://pubchem.ncbi.nlm.nih.gov/compound/GlcNAc" TargetMode="External"/><Relationship Id="rId17" Type="http://schemas.openxmlformats.org/officeDocument/2006/relationships/hyperlink" Target="https://pubchem.ncbi.nlm.nih.gov/compound/AllNAc" TargetMode="External"/><Relationship Id="rId33" Type="http://schemas.openxmlformats.org/officeDocument/2006/relationships/hyperlink" Target="https://pubchem.ncbi.nlm.nih.gov/compound/GulA" TargetMode="External"/><Relationship Id="rId38" Type="http://schemas.openxmlformats.org/officeDocument/2006/relationships/hyperlink" Target="https://pubchem.ncbi.nlm.nih.gov/compound/Deoxyhexose" TargetMode="External"/><Relationship Id="rId59" Type="http://schemas.openxmlformats.org/officeDocument/2006/relationships/hyperlink" Target="https://pubchem.ncbi.nlm.nih.gov/compound/Ara" TargetMode="External"/><Relationship Id="rId103" Type="http://schemas.openxmlformats.org/officeDocument/2006/relationships/image" Target="../media/image13.png"/><Relationship Id="rId108" Type="http://schemas.openxmlformats.org/officeDocument/2006/relationships/image" Target="../media/image18.png"/><Relationship Id="rId124" Type="http://schemas.openxmlformats.org/officeDocument/2006/relationships/image" Target="../media/image34.png"/><Relationship Id="rId129" Type="http://schemas.openxmlformats.org/officeDocument/2006/relationships/image" Target="../media/image39.png"/><Relationship Id="rId54" Type="http://schemas.openxmlformats.org/officeDocument/2006/relationships/hyperlink" Target="https://pubchem.ncbi.nlm.nih.gov/compound/Abe" TargetMode="External"/><Relationship Id="rId70" Type="http://schemas.openxmlformats.org/officeDocument/2006/relationships/hyperlink" Target="https://pubchem.ncbi.nlm.nih.gov/compound/Leg" TargetMode="External"/><Relationship Id="rId75" Type="http://schemas.openxmlformats.org/officeDocument/2006/relationships/hyperlink" Target="https://pubchem.ncbi.nlm.nih.gov/compound/Kdo" TargetMode="External"/><Relationship Id="rId91" Type="http://schemas.openxmlformats.org/officeDocument/2006/relationships/image" Target="../media/image1.png"/><Relationship Id="rId96" Type="http://schemas.openxmlformats.org/officeDocument/2006/relationships/image" Target="../media/image6.png"/><Relationship Id="rId140" Type="http://schemas.openxmlformats.org/officeDocument/2006/relationships/image" Target="../media/image49.png"/><Relationship Id="rId145" Type="http://schemas.openxmlformats.org/officeDocument/2006/relationships/image" Target="../media/image54.png"/><Relationship Id="rId161" Type="http://schemas.openxmlformats.org/officeDocument/2006/relationships/image" Target="../media/image70.png"/><Relationship Id="rId166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ubchem.ncbi.nlm.nih.gov/compound/Gul" TargetMode="External"/><Relationship Id="rId23" Type="http://schemas.openxmlformats.org/officeDocument/2006/relationships/hyperlink" Target="https://pubchem.ncbi.nlm.nih.gov/compound/GalN" TargetMode="External"/><Relationship Id="rId28" Type="http://schemas.openxmlformats.org/officeDocument/2006/relationships/hyperlink" Target="https://pubchem.ncbi.nlm.nih.gov/compound/IdoN" TargetMode="External"/><Relationship Id="rId49" Type="http://schemas.openxmlformats.org/officeDocument/2006/relationships/hyperlink" Target="https://pubchem.ncbi.nlm.nih.gov/compound/6dTalNAc" TargetMode="External"/><Relationship Id="rId114" Type="http://schemas.openxmlformats.org/officeDocument/2006/relationships/image" Target="../media/image24.png"/><Relationship Id="rId119" Type="http://schemas.openxmlformats.org/officeDocument/2006/relationships/image" Target="../media/image29.png"/><Relationship Id="rId10" Type="http://schemas.openxmlformats.org/officeDocument/2006/relationships/hyperlink" Target="https://pubchem.ncbi.nlm.nih.gov/compound/Ido" TargetMode="External"/><Relationship Id="rId31" Type="http://schemas.openxmlformats.org/officeDocument/2006/relationships/hyperlink" Target="https://pubchem.ncbi.nlm.nih.gov/compound/ManA" TargetMode="External"/><Relationship Id="rId44" Type="http://schemas.openxmlformats.org/officeDocument/2006/relationships/hyperlink" Target="https://pubchem.ncbi.nlm.nih.gov/compound/Fuc" TargetMode="External"/><Relationship Id="rId52" Type="http://schemas.openxmlformats.org/officeDocument/2006/relationships/hyperlink" Target="https://pubchem.ncbi.nlm.nih.gov/compound/Oli" TargetMode="External"/><Relationship Id="rId60" Type="http://schemas.openxmlformats.org/officeDocument/2006/relationships/hyperlink" Target="https://pubchem.ncbi.nlm.nih.gov/compound/Lyx" TargetMode="External"/><Relationship Id="rId65" Type="http://schemas.openxmlformats.org/officeDocument/2006/relationships/hyperlink" Target="https://pubchem.ncbi.nlm.nih.gov/compound/Neu5Ac" TargetMode="External"/><Relationship Id="rId73" Type="http://schemas.openxmlformats.org/officeDocument/2006/relationships/hyperlink" Target="https://pubchem.ncbi.nlm.nih.gov/compound/Bac" TargetMode="External"/><Relationship Id="rId78" Type="http://schemas.openxmlformats.org/officeDocument/2006/relationships/hyperlink" Target="https://pubchem.ncbi.nlm.nih.gov/compound/DDManHep" TargetMode="External"/><Relationship Id="rId81" Type="http://schemas.openxmlformats.org/officeDocument/2006/relationships/hyperlink" Target="https://pubchem.ncbi.nlm.nih.gov/compound/MurNGc" TargetMode="External"/><Relationship Id="rId86" Type="http://schemas.openxmlformats.org/officeDocument/2006/relationships/hyperlink" Target="https://pubchem.ncbi.nlm.nih.gov/compound/Sor" TargetMode="External"/><Relationship Id="rId94" Type="http://schemas.openxmlformats.org/officeDocument/2006/relationships/image" Target="../media/image4.png"/><Relationship Id="rId99" Type="http://schemas.openxmlformats.org/officeDocument/2006/relationships/image" Target="../media/image9.png"/><Relationship Id="rId101" Type="http://schemas.openxmlformats.org/officeDocument/2006/relationships/image" Target="../media/image11.png"/><Relationship Id="rId122" Type="http://schemas.openxmlformats.org/officeDocument/2006/relationships/image" Target="../media/image32.png"/><Relationship Id="rId130" Type="http://schemas.openxmlformats.org/officeDocument/2006/relationships/hyperlink" Target="http://pubchem.ncbi.nlm.nih.gov/compound/QuiNAc" TargetMode="External"/><Relationship Id="rId135" Type="http://schemas.openxmlformats.org/officeDocument/2006/relationships/image" Target="../media/image44.png"/><Relationship Id="rId143" Type="http://schemas.openxmlformats.org/officeDocument/2006/relationships/image" Target="../media/image52.png"/><Relationship Id="rId148" Type="http://schemas.openxmlformats.org/officeDocument/2006/relationships/image" Target="../media/image57.png"/><Relationship Id="rId151" Type="http://schemas.openxmlformats.org/officeDocument/2006/relationships/image" Target="../media/image60.png"/><Relationship Id="rId156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image" Target="../media/image78.png"/><Relationship Id="rId177" Type="http://schemas.openxmlformats.org/officeDocument/2006/relationships/image" Target="../media/image85.png"/><Relationship Id="rId4" Type="http://schemas.openxmlformats.org/officeDocument/2006/relationships/hyperlink" Target="https://pubchem.ncbi.nlm.nih.gov/compound/Man" TargetMode="External"/><Relationship Id="rId9" Type="http://schemas.openxmlformats.org/officeDocument/2006/relationships/hyperlink" Target="https://pubchem.ncbi.nlm.nih.gov/compound/Tal" TargetMode="External"/><Relationship Id="rId172" Type="http://schemas.openxmlformats.org/officeDocument/2006/relationships/image" Target="../media/image81.png"/><Relationship Id="rId13" Type="http://schemas.openxmlformats.org/officeDocument/2006/relationships/hyperlink" Target="https://pubchem.ncbi.nlm.nih.gov/compound/ManNAc" TargetMode="External"/><Relationship Id="rId18" Type="http://schemas.openxmlformats.org/officeDocument/2006/relationships/hyperlink" Target="https://pubchem.ncbi.nlm.nih.gov/compound/TalNAc" TargetMode="External"/><Relationship Id="rId39" Type="http://schemas.openxmlformats.org/officeDocument/2006/relationships/hyperlink" Target="https://pubchem.ncbi.nlm.nih.gov/compound/Qui" TargetMode="External"/><Relationship Id="rId109" Type="http://schemas.openxmlformats.org/officeDocument/2006/relationships/image" Target="../media/image19.png"/><Relationship Id="rId34" Type="http://schemas.openxmlformats.org/officeDocument/2006/relationships/hyperlink" Target="https://pubchem.ncbi.nlm.nih.gov/compound/AltA" TargetMode="External"/><Relationship Id="rId50" Type="http://schemas.openxmlformats.org/officeDocument/2006/relationships/hyperlink" Target="https://pubchem.ncbi.nlm.nih.gov/compound/FucNAc" TargetMode="External"/><Relationship Id="rId55" Type="http://schemas.openxmlformats.org/officeDocument/2006/relationships/hyperlink" Target="https://pubchem.ncbi.nlm.nih.gov/compound/Par" TargetMode="External"/><Relationship Id="rId76" Type="http://schemas.openxmlformats.org/officeDocument/2006/relationships/hyperlink" Target="https://pubchem.ncbi.nlm.nih.gov/compound/Dha" TargetMode="External"/><Relationship Id="rId97" Type="http://schemas.openxmlformats.org/officeDocument/2006/relationships/image" Target="../media/image7.png"/><Relationship Id="rId104" Type="http://schemas.openxmlformats.org/officeDocument/2006/relationships/image" Target="../media/image14.png"/><Relationship Id="rId120" Type="http://schemas.openxmlformats.org/officeDocument/2006/relationships/image" Target="../media/image30.png"/><Relationship Id="rId125" Type="http://schemas.openxmlformats.org/officeDocument/2006/relationships/image" Target="../media/image35.png"/><Relationship Id="rId141" Type="http://schemas.openxmlformats.org/officeDocument/2006/relationships/image" Target="../media/image50.png"/><Relationship Id="rId146" Type="http://schemas.openxmlformats.org/officeDocument/2006/relationships/image" Target="../media/image55.png"/><Relationship Id="rId167" Type="http://schemas.openxmlformats.org/officeDocument/2006/relationships/image" Target="../media/image76.png"/><Relationship Id="rId7" Type="http://schemas.openxmlformats.org/officeDocument/2006/relationships/hyperlink" Target="https://pubchem.ncbi.nlm.nih.gov/compound/Alt" TargetMode="External"/><Relationship Id="rId71" Type="http://schemas.openxmlformats.org/officeDocument/2006/relationships/hyperlink" Target="https://pubchem.ncbi.nlm.nih.gov/compound/Aci" TargetMode="External"/><Relationship Id="rId92" Type="http://schemas.openxmlformats.org/officeDocument/2006/relationships/image" Target="../media/image2.png"/><Relationship Id="rId162" Type="http://schemas.openxmlformats.org/officeDocument/2006/relationships/image" Target="../media/image71.png"/><Relationship Id="rId2" Type="http://schemas.openxmlformats.org/officeDocument/2006/relationships/hyperlink" Target="https://pubchem.ncbi.nlm.nih.gov/compound/Hexose" TargetMode="External"/><Relationship Id="rId29" Type="http://schemas.openxmlformats.org/officeDocument/2006/relationships/hyperlink" Target="https://pubchem.ncbi.nlm.nih.gov/compound/Hexuronate" TargetMode="External"/><Relationship Id="rId24" Type="http://schemas.openxmlformats.org/officeDocument/2006/relationships/hyperlink" Target="https://pubchem.ncbi.nlm.nih.gov/compound/GulN" TargetMode="External"/><Relationship Id="rId40" Type="http://schemas.openxmlformats.org/officeDocument/2006/relationships/hyperlink" Target="https://pubchem.ncbi.nlm.nih.gov/compound/Rha" TargetMode="External"/><Relationship Id="rId45" Type="http://schemas.openxmlformats.org/officeDocument/2006/relationships/hyperlink" Target="https://pubchem.ncbi.nlm.nih.gov/compound/DeoxyhexNAc" TargetMode="External"/><Relationship Id="rId66" Type="http://schemas.openxmlformats.org/officeDocument/2006/relationships/hyperlink" Target="https://pubchem.ncbi.nlm.nih.gov/compound/Neu5Gc" TargetMode="External"/><Relationship Id="rId87" Type="http://schemas.openxmlformats.org/officeDocument/2006/relationships/hyperlink" Target="https://pubchem.ncbi.nlm.nih.gov/compound/Psi" TargetMode="External"/><Relationship Id="rId110" Type="http://schemas.openxmlformats.org/officeDocument/2006/relationships/image" Target="../media/image20.png"/><Relationship Id="rId115" Type="http://schemas.openxmlformats.org/officeDocument/2006/relationships/image" Target="../media/image25.png"/><Relationship Id="rId131" Type="http://schemas.openxmlformats.org/officeDocument/2006/relationships/image" Target="../media/image40.png"/><Relationship Id="rId136" Type="http://schemas.openxmlformats.org/officeDocument/2006/relationships/image" Target="../media/image45.png"/><Relationship Id="rId157" Type="http://schemas.openxmlformats.org/officeDocument/2006/relationships/image" Target="../media/image66.png"/><Relationship Id="rId178" Type="http://schemas.openxmlformats.org/officeDocument/2006/relationships/image" Target="../media/image86.png"/><Relationship Id="rId61" Type="http://schemas.openxmlformats.org/officeDocument/2006/relationships/hyperlink" Target="https://pubchem.ncbi.nlm.nih.gov/compound/Xyl" TargetMode="External"/><Relationship Id="rId82" Type="http://schemas.openxmlformats.org/officeDocument/2006/relationships/hyperlink" Target="https://pubchem.ncbi.nlm.nih.gov/compound/Mur" TargetMode="External"/><Relationship Id="rId152" Type="http://schemas.openxmlformats.org/officeDocument/2006/relationships/image" Target="../media/image61.png"/><Relationship Id="rId173" Type="http://schemas.openxmlformats.org/officeDocument/2006/relationships/image" Target="../media/image82.png"/><Relationship Id="rId19" Type="http://schemas.openxmlformats.org/officeDocument/2006/relationships/hyperlink" Target="https://pubchem.ncbi.nlm.nih.gov/compound/IdoNAc" TargetMode="External"/><Relationship Id="rId14" Type="http://schemas.openxmlformats.org/officeDocument/2006/relationships/hyperlink" Target="https://pubchem.ncbi.nlm.nih.gov/compound/GalNAc" TargetMode="External"/><Relationship Id="rId30" Type="http://schemas.openxmlformats.org/officeDocument/2006/relationships/hyperlink" Target="https://pubchem.ncbi.nlm.nih.gov/compound/GlcA" TargetMode="External"/><Relationship Id="rId35" Type="http://schemas.openxmlformats.org/officeDocument/2006/relationships/hyperlink" Target="https://pubchem.ncbi.nlm.nih.gov/compound/AllA" TargetMode="External"/><Relationship Id="rId56" Type="http://schemas.openxmlformats.org/officeDocument/2006/relationships/hyperlink" Target="https://pubchem.ncbi.nlm.nih.gov/compound/Dig" TargetMode="External"/><Relationship Id="rId77" Type="http://schemas.openxmlformats.org/officeDocument/2006/relationships/hyperlink" Target="http://pubchem.ncbi.nlm.nih.gov/compound/DDManHep" TargetMode="External"/><Relationship Id="rId100" Type="http://schemas.openxmlformats.org/officeDocument/2006/relationships/image" Target="../media/image10.png"/><Relationship Id="rId105" Type="http://schemas.openxmlformats.org/officeDocument/2006/relationships/image" Target="../media/image15.png"/><Relationship Id="rId126" Type="http://schemas.openxmlformats.org/officeDocument/2006/relationships/image" Target="../media/image36.png"/><Relationship Id="rId147" Type="http://schemas.openxmlformats.org/officeDocument/2006/relationships/image" Target="../media/image56.png"/><Relationship Id="rId168" Type="http://schemas.openxmlformats.org/officeDocument/2006/relationships/image" Target="../media/image77.png"/><Relationship Id="rId8" Type="http://schemas.openxmlformats.org/officeDocument/2006/relationships/hyperlink" Target="https://pubchem.ncbi.nlm.nih.gov/compound/All" TargetMode="External"/><Relationship Id="rId51" Type="http://schemas.openxmlformats.org/officeDocument/2006/relationships/hyperlink" Target="https://pubchem.ncbi.nlm.nih.gov/compound/Di-deoxyhexose" TargetMode="External"/><Relationship Id="rId72" Type="http://schemas.openxmlformats.org/officeDocument/2006/relationships/hyperlink" Target="https://pubchem.ncbi.nlm.nih.gov/compound/4eLeg" TargetMode="External"/><Relationship Id="rId93" Type="http://schemas.openxmlformats.org/officeDocument/2006/relationships/image" Target="../media/image3.png"/><Relationship Id="rId98" Type="http://schemas.openxmlformats.org/officeDocument/2006/relationships/image" Target="../media/image8.png"/><Relationship Id="rId121" Type="http://schemas.openxmlformats.org/officeDocument/2006/relationships/image" Target="../media/image31.png"/><Relationship Id="rId142" Type="http://schemas.openxmlformats.org/officeDocument/2006/relationships/image" Target="../media/image51.png"/><Relationship Id="rId163" Type="http://schemas.openxmlformats.org/officeDocument/2006/relationships/image" Target="../media/image72.png"/><Relationship Id="rId3" Type="http://schemas.openxmlformats.org/officeDocument/2006/relationships/hyperlink" Target="https://pubchem.ncbi.nlm.nih.gov/compound/Glc" TargetMode="External"/><Relationship Id="rId25" Type="http://schemas.openxmlformats.org/officeDocument/2006/relationships/hyperlink" Target="https://pubchem.ncbi.nlm.nih.gov/compound/AltN" TargetMode="External"/><Relationship Id="rId46" Type="http://schemas.openxmlformats.org/officeDocument/2006/relationships/hyperlink" Target="https://pubchem.ncbi.nlm.nih.gov/compound/QuiNAc" TargetMode="External"/><Relationship Id="rId67" Type="http://schemas.openxmlformats.org/officeDocument/2006/relationships/hyperlink" Target="https://pubchem.ncbi.nlm.nih.gov/compound/Neu" TargetMode="External"/><Relationship Id="rId116" Type="http://schemas.openxmlformats.org/officeDocument/2006/relationships/image" Target="../media/image26.png"/><Relationship Id="rId137" Type="http://schemas.openxmlformats.org/officeDocument/2006/relationships/image" Target="../media/image46.png"/><Relationship Id="rId158" Type="http://schemas.openxmlformats.org/officeDocument/2006/relationships/image" Target="../media/image67.png"/><Relationship Id="rId20" Type="http://schemas.openxmlformats.org/officeDocument/2006/relationships/hyperlink" Target="https://pubchem.ncbi.nlm.nih.gov/compound/Hexosamine" TargetMode="External"/><Relationship Id="rId41" Type="http://schemas.openxmlformats.org/officeDocument/2006/relationships/hyperlink" Target="https://pubchem.ncbi.nlm.nih.gov/compound/6dGul" TargetMode="External"/><Relationship Id="rId62" Type="http://schemas.openxmlformats.org/officeDocument/2006/relationships/hyperlink" Target="https://pubchem.ncbi.nlm.nih.gov/compound/Rib" TargetMode="External"/><Relationship Id="rId83" Type="http://schemas.openxmlformats.org/officeDocument/2006/relationships/hyperlink" Target="https://pubchem.ncbi.nlm.nih.gov/compound/Api" TargetMode="External"/><Relationship Id="rId88" Type="http://schemas.openxmlformats.org/officeDocument/2006/relationships/hyperlink" Target="http://www.ncbi.nlm.nih.gov/books/NBK310274/?report=classic" TargetMode="External"/><Relationship Id="rId111" Type="http://schemas.openxmlformats.org/officeDocument/2006/relationships/image" Target="../media/image21.png"/><Relationship Id="rId132" Type="http://schemas.openxmlformats.org/officeDocument/2006/relationships/image" Target="../media/image41.png"/><Relationship Id="rId153" Type="http://schemas.openxmlformats.org/officeDocument/2006/relationships/image" Target="../media/image62.png"/><Relationship Id="rId174" Type="http://schemas.openxmlformats.org/officeDocument/2006/relationships/image" Target="../media/image83.png"/><Relationship Id="rId179" Type="http://schemas.openxmlformats.org/officeDocument/2006/relationships/image" Target="../media/image87.png"/><Relationship Id="rId15" Type="http://schemas.openxmlformats.org/officeDocument/2006/relationships/hyperlink" Target="https://pubchem.ncbi.nlm.nih.gov/compound/GulNAc" TargetMode="External"/><Relationship Id="rId36" Type="http://schemas.openxmlformats.org/officeDocument/2006/relationships/hyperlink" Target="https://pubchem.ncbi.nlm.nih.gov/compound/TalA" TargetMode="External"/><Relationship Id="rId57" Type="http://schemas.openxmlformats.org/officeDocument/2006/relationships/hyperlink" Target="https://pubchem.ncbi.nlm.nih.gov/compound/Col" TargetMode="External"/><Relationship Id="rId106" Type="http://schemas.openxmlformats.org/officeDocument/2006/relationships/image" Target="../media/image16.png"/><Relationship Id="rId127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861655"/>
              </p:ext>
            </p:extLst>
          </p:nvPr>
        </p:nvGraphicFramePr>
        <p:xfrm>
          <a:off x="581654" y="1217869"/>
          <a:ext cx="8241525" cy="4892040"/>
        </p:xfrm>
        <a:graphic>
          <a:graphicData uri="http://schemas.openxmlformats.org/drawingml/2006/table">
            <a:tbl>
              <a:tblPr firstRow="1" firstCol="1" bandRow="1"/>
              <a:tblGrid>
                <a:gridCol w="714894"/>
                <a:gridCol w="1097280"/>
                <a:gridCol w="710199"/>
                <a:gridCol w="714894"/>
                <a:gridCol w="714894"/>
                <a:gridCol w="714894"/>
                <a:gridCol w="714894"/>
                <a:gridCol w="714894"/>
                <a:gridCol w="714894"/>
                <a:gridCol w="714894"/>
                <a:gridCol w="714894"/>
              </a:tblGrid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SHAPE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White 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(Generic)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Blue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Green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Yellow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Orange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Pink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Purple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Light Blue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Brown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Red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Filled Circle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"/>
                        </a:rPr>
                        <a:t>Hexose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"/>
                        </a:rPr>
                        <a:t>Glc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"/>
                        </a:rPr>
                        <a:t>Man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"/>
                        </a:rPr>
                        <a:t>Gal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"/>
                        </a:rPr>
                        <a:t>Gul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"/>
                        </a:rPr>
                        <a:t>Alt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"/>
                        </a:rPr>
                        <a:t>All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9"/>
                        </a:rPr>
                        <a:t>Tal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0"/>
                        </a:rPr>
                        <a:t>Ido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Filled Square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1"/>
                        </a:rPr>
                        <a:t>HexNAc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2"/>
                        </a:rPr>
                        <a:t>GlcNAc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3"/>
                        </a:rPr>
                        <a:t>ManNAc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4"/>
                        </a:rPr>
                        <a:t>GalNAc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5"/>
                        </a:rPr>
                        <a:t>GulNAc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6"/>
                        </a:rPr>
                        <a:t>AltNAc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7"/>
                        </a:rPr>
                        <a:t>AllNAc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8"/>
                        </a:rPr>
                        <a:t>TalNAc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9"/>
                        </a:rPr>
                        <a:t>IdoNAc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Crossed Square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0"/>
                        </a:rPr>
                        <a:t>Hexosamine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1"/>
                        </a:rPr>
                        <a:t>GlcN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2"/>
                        </a:rPr>
                        <a:t>ManN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3"/>
                        </a:rPr>
                        <a:t>GalN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4"/>
                        </a:rPr>
                        <a:t>GulN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5"/>
                        </a:rPr>
                        <a:t>AltN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6"/>
                        </a:rPr>
                        <a:t>AllN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7"/>
                        </a:rPr>
                        <a:t>TalN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8"/>
                        </a:rPr>
                        <a:t>IdoN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Divided Diamond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9"/>
                        </a:rPr>
                        <a:t>Hexuronate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0"/>
                        </a:rPr>
                        <a:t>GlcA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1"/>
                        </a:rPr>
                        <a:t>ManA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2"/>
                        </a:rPr>
                        <a:t>GalA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3"/>
                        </a:rPr>
                        <a:t>GulA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4"/>
                        </a:rPr>
                        <a:t>AltA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5"/>
                        </a:rPr>
                        <a:t>AllA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6"/>
                        </a:rPr>
                        <a:t>TalA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7"/>
                        </a:rPr>
                        <a:t>IdoA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Filled Triangle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8"/>
                        </a:rPr>
                        <a:t>Deoxyhexose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9"/>
                        </a:rPr>
                        <a:t>Qui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0"/>
                        </a:rPr>
                        <a:t>Rha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1"/>
                        </a:rPr>
                        <a:t>6dGul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2"/>
                        </a:rPr>
                        <a:t>6dAlt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3"/>
                        </a:rPr>
                        <a:t>6dTal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4"/>
                        </a:rPr>
                        <a:t>Fuc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Divided Triangle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5"/>
                        </a:rPr>
                        <a:t>DeoxyhexNAc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6"/>
                        </a:rPr>
                        <a:t>QuiNAc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7"/>
                        </a:rPr>
                        <a:t>RhaNAc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aseline="-250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8"/>
                        </a:rPr>
                        <a:t>6dAltNAc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9"/>
                        </a:rPr>
                        <a:t>6dTalNAc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0"/>
                        </a:rPr>
                        <a:t>FucNAc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Flat Rectangle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1"/>
                        </a:rPr>
                        <a:t>Di-deoxyhexose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2"/>
                        </a:rPr>
                        <a:t>Oli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3"/>
                        </a:rPr>
                        <a:t>Tyv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4"/>
                        </a:rPr>
                        <a:t>Abe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5"/>
                        </a:rPr>
                        <a:t>Par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6"/>
                        </a:rPr>
                        <a:t>Dig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7"/>
                        </a:rPr>
                        <a:t>Col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Filled Star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8"/>
                        </a:rPr>
                        <a:t>Pentose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9"/>
                        </a:rPr>
                        <a:t>Ara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0"/>
                        </a:rPr>
                        <a:t>Lyx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1"/>
                        </a:rPr>
                        <a:t>Xyl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2"/>
                        </a:rPr>
                        <a:t>Rib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Filled Diamond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3"/>
                        </a:rPr>
                        <a:t>Deoxynonulosonate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4"/>
                        </a:rPr>
                        <a:t>Kdn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5"/>
                        </a:rPr>
                        <a:t>Neu5Ac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6"/>
                        </a:rPr>
                        <a:t>Neu5Gc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7"/>
                        </a:rPr>
                        <a:t>Neu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Sia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Flat Diamond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8"/>
                        </a:rPr>
                        <a:t>Di-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8"/>
                        </a:rPr>
                        <a:t>deoxynonulosonate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9"/>
                        </a:rPr>
                        <a:t>Pse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0"/>
                        </a:rPr>
                        <a:t>Leg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1"/>
                        </a:rPr>
                        <a:t>Aci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2"/>
                        </a:rPr>
                        <a:t>4eLeg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Flat Hexagon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Unknown</a:t>
                      </a: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3"/>
                        </a:rPr>
                        <a:t>Bac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4"/>
                        </a:rPr>
                        <a:t>LDmanHep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5"/>
                        </a:rPr>
                        <a:t>Kdo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6"/>
                        </a:rPr>
                        <a:t>Dha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7"/>
                        </a:rPr>
                        <a:t>D</a:t>
                      </a: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8"/>
                        </a:rPr>
                        <a:t>D</a:t>
                      </a: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9"/>
                        </a:rPr>
                        <a:t>manHep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0"/>
                        </a:rPr>
                        <a:t>MurNAc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1"/>
                        </a:rPr>
                        <a:t>MurNGc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2"/>
                        </a:rPr>
                        <a:t>Mur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Pentagon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Assigned</a:t>
                      </a: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3"/>
                        </a:rPr>
                        <a:t>Api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4"/>
                        </a:rPr>
                        <a:t>Fru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5"/>
                        </a:rPr>
                        <a:t>Tag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6"/>
                        </a:rPr>
                        <a:t>Sor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7"/>
                        </a:rPr>
                        <a:t>Psi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Rectangle 528"/>
          <p:cNvSpPr>
            <a:spLocks noChangeArrowheads="1"/>
          </p:cNvSpPr>
          <p:nvPr/>
        </p:nvSpPr>
        <p:spPr bwMode="auto">
          <a:xfrm>
            <a:off x="574830" y="6239566"/>
            <a:ext cx="8077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dirty="0" smtClean="0"/>
              <a:t>When viewed in presentation/slide-show mode, clicking individual monosaccharide names or symbols will lead to corresponding PubChem page.</a:t>
            </a:r>
          </a:p>
          <a:p>
            <a:pPr algn="ctr"/>
            <a:r>
              <a:rPr lang="en-US" sz="900" dirty="0" smtClean="0"/>
              <a:t>Right/Control </a:t>
            </a:r>
            <a:r>
              <a:rPr lang="en-US" sz="900" dirty="0"/>
              <a:t>click to copy a symbol, along with the embedded PubChem </a:t>
            </a:r>
            <a:r>
              <a:rPr lang="en-US" sz="900" dirty="0" smtClean="0"/>
              <a:t>URL, which will also remain when pasting into some word-processing applications.</a:t>
            </a:r>
            <a:endParaRPr lang="en-US" sz="900" dirty="0"/>
          </a:p>
        </p:txBody>
      </p:sp>
      <p:sp>
        <p:nvSpPr>
          <p:cNvPr id="14" name="Rectangle 530"/>
          <p:cNvSpPr>
            <a:spLocks noChangeArrowheads="1"/>
          </p:cNvSpPr>
          <p:nvPr/>
        </p:nvSpPr>
        <p:spPr bwMode="auto">
          <a:xfrm>
            <a:off x="907928" y="90100"/>
            <a:ext cx="735329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  <a:hlinkClick r:id="rId88"/>
              </a:rPr>
              <a:t>Third Edition of </a:t>
            </a:r>
            <a:r>
              <a:rPr kumimoji="0" lang="en-US" alt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  <a:hlinkClick r:id="rId88"/>
              </a:rPr>
              <a:t>Essentials of </a:t>
            </a:r>
            <a:r>
              <a:rPr kumimoji="0" lang="en-US" altLang="en-US" sz="1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  <a:hlinkClick r:id="rId88"/>
              </a:rPr>
              <a:t>Glycobiology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</a:rPr>
              <a:t>—Appendix 1B: Symbol Nomenclature for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</a:rPr>
              <a:t>Glycans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</a:rPr>
              <a:t> (SNFG)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367099"/>
            <a:ext cx="7861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History and Citation: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Symbol Nomenclature for Graphical Representation of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Glycans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Glycobiology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25: 1323-1324, 2015. </a:t>
            </a:r>
            <a:r>
              <a:rPr lang="en-US" sz="1000" u="sng" dirty="0">
                <a:latin typeface="Arial" panose="020B0604020202020204" pitchFamily="34" charset="0"/>
                <a:cs typeface="Arial" panose="020B0604020202020204" pitchFamily="34" charset="0"/>
                <a:hlinkClick r:id="rId89"/>
              </a:rPr>
              <a:t>Citation link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(PMID </a:t>
            </a:r>
            <a:r>
              <a:rPr lang="en-US" sz="1000" u="sng" dirty="0">
                <a:latin typeface="Arial" panose="020B0604020202020204" pitchFamily="34" charset="0"/>
                <a:cs typeface="Arial" panose="020B0604020202020204" pitchFamily="34" charset="0"/>
                <a:hlinkClick r:id="rId90"/>
              </a:rPr>
              <a:t>26543186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19" name="Rectangle 534"/>
          <p:cNvSpPr>
            <a:spLocks noChangeArrowheads="1"/>
          </p:cNvSpPr>
          <p:nvPr/>
        </p:nvSpPr>
        <p:spPr bwMode="auto">
          <a:xfrm>
            <a:off x="559590" y="909274"/>
            <a:ext cx="80924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</a:rPr>
              <a:t>Table 1. Monosaccharide symbol nomenclature			 	</a:t>
            </a:r>
            <a:r>
              <a:rPr kumimoji="0" lang="en-US" altLang="en-US" sz="1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</a:rPr>
              <a:t>     </a:t>
            </a: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</a:rPr>
              <a:t>June 5, 2017</a:t>
            </a:r>
            <a:endParaRPr kumimoji="0" lang="en-US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51" name="Picture 550" descr="Description: Macintosh HD:Users:rdcummi:Desktop:4.tif">
            <a:hlinkClick r:id="rId3"/>
          </p:cNvPr>
          <p:cNvPicPr/>
          <p:nvPr/>
        </p:nvPicPr>
        <p:blipFill>
          <a:blip r:embed="rId9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900" y="1746871"/>
            <a:ext cx="129540" cy="129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Picture 551" descr="Description: Macintosh HD:Users:rdcummi:Desktop:6.tif">
            <a:hlinkClick r:id="rId2"/>
          </p:cNvPr>
          <p:cNvPicPr/>
          <p:nvPr/>
        </p:nvPicPr>
        <p:blipFill>
          <a:blip r:embed="rId9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207" y="1746871"/>
            <a:ext cx="129540" cy="129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Picture 552" descr="Description: Macintosh HD:Users:rdcummi:Desktop:8.tif">
            <a:hlinkClick r:id="rId4"/>
          </p:cNvPr>
          <p:cNvPicPr/>
          <p:nvPr/>
        </p:nvPicPr>
        <p:blipFill>
          <a:blip r:embed="rId9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432" y="1746871"/>
            <a:ext cx="129540" cy="129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Picture 553" descr="Description: Macintosh HD:Users:rdcummi:Desktop:9.tif">
            <a:hlinkClick r:id="rId5"/>
          </p:cNvPr>
          <p:cNvPicPr/>
          <p:nvPr/>
        </p:nvPicPr>
        <p:blipFill>
          <a:blip r:embed="rId9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479" y="1746871"/>
            <a:ext cx="129540" cy="129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Picture 554" descr="Description: Macintosh HD:Users:rdcummi:Desktop:11.tif">
            <a:hlinkClick r:id="rId6"/>
          </p:cNvPr>
          <p:cNvPicPr/>
          <p:nvPr/>
        </p:nvPicPr>
        <p:blipFill>
          <a:blip r:embed="rId9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889" y="1744966"/>
            <a:ext cx="13335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Picture 555" descr="Description: Macintosh HD:Users:rdcummi:Desktop:12.tif">
            <a:hlinkClick r:id="rId7"/>
          </p:cNvPr>
          <p:cNvPicPr/>
          <p:nvPr/>
        </p:nvPicPr>
        <p:blipFill>
          <a:blip r:embed="rId9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722" y="1746871"/>
            <a:ext cx="129540" cy="129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Picture 556" descr="Description: Macintosh HD:Users:rdcummi:Desktop:13.tif">
            <a:hlinkClick r:id="rId8"/>
          </p:cNvPr>
          <p:cNvPicPr/>
          <p:nvPr/>
        </p:nvPicPr>
        <p:blipFill>
          <a:blip r:embed="rId9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260" y="1746871"/>
            <a:ext cx="129540" cy="129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Picture 558" descr="Description: Macintosh HD:Users:rdcummi:Desktop:15.tif">
            <a:hlinkClick r:id="rId10"/>
          </p:cNvPr>
          <p:cNvPicPr/>
          <p:nvPr/>
        </p:nvPicPr>
        <p:blipFill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325" y="1746871"/>
            <a:ext cx="129540" cy="129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Picture 559" descr="Description: Macintosh HD:Users:rdcummi:Desktop:16.tif">
            <a:hlinkClick r:id="rId11"/>
          </p:cNvPr>
          <p:cNvPicPr/>
          <p:nvPr/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77" y="2122522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Picture 560" descr="Description: Macintosh HD:Users:rdcummi:Desktop:17.tif">
            <a:hlinkClick r:id="rId12"/>
          </p:cNvPr>
          <p:cNvPicPr/>
          <p:nvPr/>
        </p:nvPicPr>
        <p:blipFill>
          <a:blip r:embed="rId1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440" y="2122522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Picture 561" descr="Description: Macintosh HD:Users:rdcummi:Desktop:19.tif">
            <a:hlinkClick r:id="rId13"/>
          </p:cNvPr>
          <p:cNvPicPr/>
          <p:nvPr/>
        </p:nvPicPr>
        <p:blipFill>
          <a:blip r:embed="rId1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22" y="2128872"/>
            <a:ext cx="111760" cy="111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Picture 562" descr="Description: Macintosh HD:Users:rdcummi:Desktop:20.tif">
            <a:hlinkClick r:id="rId14"/>
          </p:cNvPr>
          <p:cNvPicPr/>
          <p:nvPr/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019" y="2122522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Picture 563" descr="Description: Macintosh HD:Users:rdcummi:Desktop:22.tif">
            <a:hlinkClick r:id="rId15"/>
          </p:cNvPr>
          <p:cNvPicPr/>
          <p:nvPr/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334" y="2122522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Picture 564" descr="Description: Macintosh HD:Users:rdcummi:Desktop:23.tif">
            <a:hlinkClick r:id="rId16"/>
          </p:cNvPr>
          <p:cNvPicPr/>
          <p:nvPr/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262" y="2122522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Picture 565" descr="Description: Macintosh HD:Users:rdcummi:Desktop:24.tif">
            <a:hlinkClick r:id="rId17"/>
          </p:cNvPr>
          <p:cNvPicPr/>
          <p:nvPr/>
        </p:nvPicPr>
        <p:blipFill>
          <a:blip r:embed="rId10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800" y="2122522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Picture 567" descr="Description: Macintosh HD:Users:rdcummi:Desktop:26.tif">
            <a:hlinkClick r:id="rId19"/>
          </p:cNvPr>
          <p:cNvPicPr/>
          <p:nvPr/>
        </p:nvPicPr>
        <p:blipFill>
          <a:blip r:embed="rId10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800" y="2122522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Picture 568" descr="Description: Macintosh HD:Users:rdcummi:Desktop:27.tif">
            <a:hlinkClick r:id="rId20"/>
          </p:cNvPr>
          <p:cNvPicPr/>
          <p:nvPr/>
        </p:nvPicPr>
        <p:blipFill>
          <a:blip r:embed="rId10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77" y="2487351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Picture 569" descr="Description: Macintosh HD:Users:rdcummi:Desktop:28.tif">
            <a:hlinkClick r:id="rId21"/>
          </p:cNvPr>
          <p:cNvPicPr/>
          <p:nvPr/>
        </p:nvPicPr>
        <p:blipFill>
          <a:blip r:embed="rId10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440" y="2487351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Picture 570" descr="Description: Macintosh HD:Users:rdcummi:Desktop:30.tif">
            <a:hlinkClick r:id="rId22"/>
          </p:cNvPr>
          <p:cNvPicPr/>
          <p:nvPr/>
        </p:nvPicPr>
        <p:blipFill>
          <a:blip r:embed="rId10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972" y="2487351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Picture 571" descr="Description: Macintosh HD:Users:rdcummi:Desktop:31.tif">
            <a:hlinkClick r:id="rId23"/>
          </p:cNvPr>
          <p:cNvPicPr/>
          <p:nvPr/>
        </p:nvPicPr>
        <p:blipFill>
          <a:blip r:embed="rId1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019" y="2487351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Picture 572" descr="Description: Macintosh HD:Users:rdcummi:Desktop:32.tif">
            <a:hlinkClick r:id="rId24"/>
          </p:cNvPr>
          <p:cNvPicPr/>
          <p:nvPr/>
        </p:nvPicPr>
        <p:blipFill>
          <a:blip r:embed="rId1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334" y="2487351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Picture 573" descr="Description: Macintosh HD:Users:rdcummi:Desktop:33.tif">
            <a:hlinkClick r:id="rId25"/>
          </p:cNvPr>
          <p:cNvPicPr/>
          <p:nvPr/>
        </p:nvPicPr>
        <p:blipFill>
          <a:blip r:embed="rId1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262" y="2487351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Picture 574" descr="Description: Macintosh HD:Users:rdcummi:Desktop:34.tif">
            <a:hlinkClick r:id="rId26"/>
          </p:cNvPr>
          <p:cNvPicPr/>
          <p:nvPr/>
        </p:nvPicPr>
        <p:blipFill>
          <a:blip r:embed="rId1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800" y="2487351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Picture 576" descr="Description: Macintosh HD:Users:rdcummi:Desktop:36.tif">
            <a:hlinkClick r:id="rId28"/>
          </p:cNvPr>
          <p:cNvPicPr/>
          <p:nvPr/>
        </p:nvPicPr>
        <p:blipFill>
          <a:blip r:embed="rId1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800" y="2487351"/>
            <a:ext cx="124460" cy="12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Picture 577" descr="Description: Macintosh HD:Users:rdcummi:Desktop:45.tif">
            <a:hlinkClick r:id="rId37"/>
          </p:cNvPr>
          <p:cNvPicPr/>
          <p:nvPr/>
        </p:nvPicPr>
        <p:blipFill>
          <a:blip r:embed="rId1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720" y="2840606"/>
            <a:ext cx="1587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Picture 579" descr="Description: Macintosh HD:Users:rdcummi:Desktop:43.tif">
            <a:hlinkClick r:id="rId35"/>
          </p:cNvPr>
          <p:cNvPicPr/>
          <p:nvPr/>
        </p:nvPicPr>
        <p:blipFill>
          <a:blip r:embed="rId1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655" y="2840606"/>
            <a:ext cx="1587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Picture 580" descr="Description: Macintosh HD:Users:rdcummi:Desktop:42.tif">
            <a:hlinkClick r:id="rId34"/>
          </p:cNvPr>
          <p:cNvPicPr/>
          <p:nvPr/>
        </p:nvPicPr>
        <p:blipFill>
          <a:blip r:embed="rId1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117" y="2840606"/>
            <a:ext cx="1587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Picture 581" descr="Description: Macintosh HD:Users:rdcummi:Desktop:41.tif">
            <a:hlinkClick r:id="rId33"/>
          </p:cNvPr>
          <p:cNvPicPr/>
          <p:nvPr/>
        </p:nvPicPr>
        <p:blipFill>
          <a:blip r:embed="rId1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189" y="2840606"/>
            <a:ext cx="1587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Picture 582" descr="Description: Macintosh HD:Users:rdcummi:Desktop:40.tif">
            <a:hlinkClick r:id="rId32"/>
          </p:cNvPr>
          <p:cNvPicPr/>
          <p:nvPr/>
        </p:nvPicPr>
        <p:blipFill>
          <a:blip r:embed="rId1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874" y="2840606"/>
            <a:ext cx="1587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Picture 583" descr="Description: Macintosh HD:Users:rdcummi:Desktop:39.tif">
            <a:hlinkClick r:id="rId31"/>
          </p:cNvPr>
          <p:cNvPicPr/>
          <p:nvPr/>
        </p:nvPicPr>
        <p:blipFill>
          <a:blip r:embed="rId1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827" y="2840606"/>
            <a:ext cx="1587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Picture 584" descr="Description: Macintosh HD:Users:rdcummi:Desktop:38.tif">
            <a:hlinkClick r:id="rId30"/>
          </p:cNvPr>
          <p:cNvPicPr/>
          <p:nvPr/>
        </p:nvPicPr>
        <p:blipFill>
          <a:blip r:embed="rId1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295" y="2840606"/>
            <a:ext cx="1587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Picture 585" descr="Description: Macintosh HD:Users:rdcummi:Desktop:37.tif">
            <a:hlinkClick r:id="rId29"/>
          </p:cNvPr>
          <p:cNvPicPr/>
          <p:nvPr/>
        </p:nvPicPr>
        <p:blipFill>
          <a:blip r:embed="rId1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697" y="2840606"/>
            <a:ext cx="1587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Picture 587" descr="Description: Macintosh HD:Users:rdcummi:Desktop:51.tif">
            <a:hlinkClick r:id="rId44"/>
          </p:cNvPr>
          <p:cNvPicPr/>
          <p:nvPr/>
        </p:nvPicPr>
        <p:blipFill>
          <a:blip r:embed="rId1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963" y="3205484"/>
            <a:ext cx="144145" cy="109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Picture 588" descr="Description: Macintosh HD:Users:rdcummi:Desktop:49.tif">
            <a:hlinkClick r:id="rId42"/>
          </p:cNvPr>
          <p:cNvPicPr/>
          <p:nvPr/>
        </p:nvPicPr>
        <p:blipFill>
          <a:blip r:embed="rId1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102" y="3205484"/>
            <a:ext cx="144145" cy="109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Picture 589" descr="Description: Macintosh HD:Users:rdcummi:Desktop:48.tif">
            <a:hlinkClick r:id="rId40"/>
          </p:cNvPr>
          <p:cNvPicPr/>
          <p:nvPr/>
        </p:nvPicPr>
        <p:blipFill>
          <a:blip r:embed="rId1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447" y="3205484"/>
            <a:ext cx="144145" cy="109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Picture 590" descr="Description: Macintosh HD:Users:rdcummi:Desktop:47.tif">
            <a:hlinkClick r:id="rId39"/>
          </p:cNvPr>
          <p:cNvPicPr/>
          <p:nvPr/>
        </p:nvPicPr>
        <p:blipFill>
          <a:blip r:embed="rId1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915" y="3205484"/>
            <a:ext cx="144145" cy="109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Picture 591" descr="Description: Macintosh HD:Users:rdcummi:Desktop:46.tif">
            <a:hlinkClick r:id="rId38"/>
          </p:cNvPr>
          <p:cNvPicPr/>
          <p:nvPr/>
        </p:nvPicPr>
        <p:blipFill>
          <a:blip r:embed="rId1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82" y="3205484"/>
            <a:ext cx="144145" cy="109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Picture 592" descr="Description: Macintosh HD:Users:rdcummi:Desktop:55.tif">
            <a:hlinkClick r:id="rId50"/>
          </p:cNvPr>
          <p:cNvPicPr/>
          <p:nvPr/>
        </p:nvPicPr>
        <p:blipFill>
          <a:blip r:embed="rId1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963" y="3598309"/>
            <a:ext cx="139700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Picture 593" descr="Description: Macintosh HD:Users:rdcummi:Desktop:54.tif">
            <a:hlinkClick r:id="rId47"/>
          </p:cNvPr>
          <p:cNvPicPr/>
          <p:nvPr/>
        </p:nvPicPr>
        <p:blipFill>
          <a:blip r:embed="rId1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352" y="3598309"/>
            <a:ext cx="139700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Picture 594" descr="Description: Macintosh HD:Users:rdcummi:Desktop:53.tif">
            <a:hlinkClick r:id="rId130"/>
          </p:cNvPr>
          <p:cNvPicPr/>
          <p:nvPr/>
        </p:nvPicPr>
        <p:blipFill>
          <a:blip r:embed="rId1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05" y="3598309"/>
            <a:ext cx="139700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Picture 595" descr="Description: Macintosh HD:Users:rdcummi:Desktop:52.tif">
            <a:hlinkClick r:id="rId45"/>
          </p:cNvPr>
          <p:cNvPicPr/>
          <p:nvPr/>
        </p:nvPicPr>
        <p:blipFill>
          <a:blip r:embed="rId1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222" y="3598309"/>
            <a:ext cx="139700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Picture 596" descr="Description: Macintosh HD:Users:rdcummi:Desktop:56.tif">
            <a:hlinkClick r:id="rId51"/>
          </p:cNvPr>
          <p:cNvPicPr/>
          <p:nvPr/>
        </p:nvPicPr>
        <p:blipFill>
          <a:blip r:embed="rId1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772" y="3973702"/>
            <a:ext cx="165100" cy="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Picture 597" descr="Description: Macintosh HD:Users:rdcummi:Desktop:57.tif">
            <a:hlinkClick r:id="rId52"/>
          </p:cNvPr>
          <p:cNvPicPr/>
          <p:nvPr/>
        </p:nvPicPr>
        <p:blipFill>
          <a:blip r:embed="rId1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765" y="3973067"/>
            <a:ext cx="170180" cy="9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Picture 598" descr="Description: Macintosh HD:Users:rdcummi:Desktop:58.tif">
            <a:hlinkClick r:id="rId53"/>
          </p:cNvPr>
          <p:cNvPicPr/>
          <p:nvPr/>
        </p:nvPicPr>
        <p:blipFill>
          <a:blip r:embed="rId1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362" y="3973067"/>
            <a:ext cx="170180" cy="9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Picture 599" descr="Description: Macintosh HD:Users:rdcummi:Desktop:59.tif">
            <a:hlinkClick r:id="rId54"/>
          </p:cNvPr>
          <p:cNvPicPr/>
          <p:nvPr/>
        </p:nvPicPr>
        <p:blipFill>
          <a:blip r:embed="rId1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659" y="3973067"/>
            <a:ext cx="170180" cy="9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Picture 600" descr="Description: Macintosh HD:Users:rdcummi:Desktop:60.tif">
            <a:hlinkClick r:id="rId55"/>
          </p:cNvPr>
          <p:cNvPicPr/>
          <p:nvPr/>
        </p:nvPicPr>
        <p:blipFill>
          <a:blip r:embed="rId1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887" y="3973067"/>
            <a:ext cx="170180" cy="9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Picture 601" descr="Description: Macintosh HD:Users:rdcummi:Desktop:61.tif">
            <a:hlinkClick r:id="rId56"/>
          </p:cNvPr>
          <p:cNvPicPr/>
          <p:nvPr/>
        </p:nvPicPr>
        <p:blipFill>
          <a:blip r:embed="rId1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330" y="3973067"/>
            <a:ext cx="170180" cy="9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Picture 603" descr="Description: Macintosh HD:Users:rdcummi:Desktop:67.tif">
            <a:hlinkClick r:id="rId62"/>
          </p:cNvPr>
          <p:cNvPicPr/>
          <p:nvPr/>
        </p:nvPicPr>
        <p:blipFill>
          <a:blip r:embed="rId1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682" y="4290977"/>
            <a:ext cx="152400" cy="1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Picture 604" descr="Description: Macintosh HD:Users:rdcummi:Desktop:66.tif">
            <a:hlinkClick r:id="rId61"/>
          </p:cNvPr>
          <p:cNvPicPr/>
          <p:nvPr/>
        </p:nvPicPr>
        <p:blipFill>
          <a:blip r:embed="rId1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754" y="4290977"/>
            <a:ext cx="152400" cy="1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Picture 605" descr="Description: Macintosh HD:Users:rdcummi:Desktop:65.tif">
            <a:hlinkClick r:id="rId60"/>
          </p:cNvPr>
          <p:cNvPicPr/>
          <p:nvPr/>
        </p:nvPicPr>
        <p:blipFill>
          <a:blip r:embed="rId1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439" y="4290977"/>
            <a:ext cx="152400" cy="1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Picture 606" descr="Description: Macintosh HD:Users:rdcummi:Desktop:64.tif">
            <a:hlinkClick r:id="rId59"/>
          </p:cNvPr>
          <p:cNvPicPr/>
          <p:nvPr/>
        </p:nvPicPr>
        <p:blipFill>
          <a:blip r:embed="rId1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392" y="4290977"/>
            <a:ext cx="152400" cy="1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Picture 607" descr="Description: Macintosh HD:Users:rdcummi:Desktop:63.tif">
            <a:hlinkClick r:id="rId58"/>
          </p:cNvPr>
          <p:cNvPicPr/>
          <p:nvPr/>
        </p:nvPicPr>
        <p:blipFill>
          <a:blip r:embed="rId1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262" y="4291612"/>
            <a:ext cx="152400" cy="1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Picture 608" descr="Description: Macintosh HD:Users:rdcummi:Desktop:72.tif">
            <a:hlinkClick r:id="rId67"/>
          </p:cNvPr>
          <p:cNvPicPr/>
          <p:nvPr/>
        </p:nvPicPr>
        <p:blipFill>
          <a:blip r:embed="rId1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110" y="4662757"/>
            <a:ext cx="1587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Picture 610" descr="Description: Macintosh HD:Users:rdcummi:Desktop:70.tif">
            <a:hlinkClick r:id="rId65"/>
          </p:cNvPr>
          <p:cNvPicPr/>
          <p:nvPr/>
        </p:nvPicPr>
        <p:blipFill>
          <a:blip r:embed="rId1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045" y="4662757"/>
            <a:ext cx="1587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Picture 611" descr="Description: Macintosh HD:Users:rdcummi:Desktop:69.tif">
            <a:hlinkClick r:id="rId64"/>
          </p:cNvPr>
          <p:cNvPicPr/>
          <p:nvPr/>
        </p:nvPicPr>
        <p:blipFill>
          <a:blip r:embed="rId1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217" y="4662757"/>
            <a:ext cx="1587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Picture 612" descr="Description: Macintosh HD:Users:rdcummi:Desktop:68.tif">
            <a:hlinkClick r:id="rId63"/>
          </p:cNvPr>
          <p:cNvPicPr/>
          <p:nvPr/>
        </p:nvPicPr>
        <p:blipFill>
          <a:blip r:embed="rId1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31" y="4662757"/>
            <a:ext cx="1587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Picture 613" descr="Macintosh HD:Users:rcummin1:Desktop:Sia.tif"/>
          <p:cNvPicPr/>
          <p:nvPr/>
        </p:nvPicPr>
        <p:blipFill>
          <a:blip r:embed="rId1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353" y="4657677"/>
            <a:ext cx="168275" cy="16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Picture 617" descr="Description: Macintosh HD:Users:rdcummi:Desktop:81.tif">
            <a:hlinkClick r:id="rId82"/>
          </p:cNvPr>
          <p:cNvPicPr/>
          <p:nvPr/>
        </p:nvPicPr>
        <p:blipFill>
          <a:blip r:embed="rId1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220" y="5544312"/>
            <a:ext cx="177800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Picture 619" descr="Description: Macintosh HD:Users:rdcummi:Desktop:79.tif">
            <a:hlinkClick r:id="rId80"/>
          </p:cNvPr>
          <p:cNvPicPr/>
          <p:nvPr/>
        </p:nvPicPr>
        <p:blipFill>
          <a:blip r:embed="rId1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090" y="5544312"/>
            <a:ext cx="177800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Picture 620" descr="Description: Macintosh HD:Users:rdcummi:Desktop:78.tif">
            <a:hlinkClick r:id="rId78"/>
          </p:cNvPr>
          <p:cNvPicPr/>
          <p:nvPr/>
        </p:nvPicPr>
        <p:blipFill>
          <a:blip r:embed="rId1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317" y="5544312"/>
            <a:ext cx="177800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Picture 621" descr="Description: Macintosh HD:Users:rdcummi:Desktop:77.tif">
            <a:hlinkClick r:id="rId76"/>
          </p:cNvPr>
          <p:cNvPicPr/>
          <p:nvPr/>
        </p:nvPicPr>
        <p:blipFill>
          <a:blip r:embed="rId1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119" y="5544312"/>
            <a:ext cx="177800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Picture 622" descr="Description: Macintosh HD:Users:rdcummi:Desktop:76.tif">
            <a:hlinkClick r:id="rId75"/>
          </p:cNvPr>
          <p:cNvPicPr/>
          <p:nvPr/>
        </p:nvPicPr>
        <p:blipFill>
          <a:blip r:embed="rId1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739" y="5544312"/>
            <a:ext cx="177800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Picture 623" descr="Description: Macintosh HD:Users:rdcummi:Desktop:75.tif">
            <a:hlinkClick r:id="rId74"/>
          </p:cNvPr>
          <p:cNvPicPr/>
          <p:nvPr/>
        </p:nvPicPr>
        <p:blipFill>
          <a:blip r:embed="rId1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852" y="5544312"/>
            <a:ext cx="177800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Picture 624" descr="Description: Macintosh HD:Users:rdcummi:Desktop:74.tif">
            <a:hlinkClick r:id="rId73"/>
          </p:cNvPr>
          <p:cNvPicPr/>
          <p:nvPr/>
        </p:nvPicPr>
        <p:blipFill>
          <a:blip r:embed="rId1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160" y="5544312"/>
            <a:ext cx="177800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Picture 625" descr="Description: Macintosh HD:Users:rdcummi:Desktop:73.tif"/>
          <p:cNvPicPr/>
          <p:nvPr/>
        </p:nvPicPr>
        <p:blipFill>
          <a:blip r:embed="rId1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486" y="5544312"/>
            <a:ext cx="177800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Picture 626" descr="Description: Macintosh HD:Users:rdcummi:Desktop:88.tif">
            <a:hlinkClick r:id="rId87"/>
          </p:cNvPr>
          <p:cNvPicPr/>
          <p:nvPr/>
        </p:nvPicPr>
        <p:blipFill>
          <a:blip r:embed="rId1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082" y="5894832"/>
            <a:ext cx="139700" cy="1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Picture 627" descr="Description: Macintosh HD:Users:rdcummi:Desktop:87.tif">
            <a:hlinkClick r:id="rId86"/>
          </p:cNvPr>
          <p:cNvPicPr/>
          <p:nvPr/>
        </p:nvPicPr>
        <p:blipFill>
          <a:blip r:embed="rId1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534" y="5894832"/>
            <a:ext cx="139700" cy="1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Picture 628" descr="Description: Macintosh HD:Users:rdcummi:Desktop:85.tif">
            <a:hlinkClick r:id="rId85"/>
          </p:cNvPr>
          <p:cNvPicPr/>
          <p:nvPr/>
        </p:nvPicPr>
        <p:blipFill>
          <a:blip r:embed="rId1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599" y="5894832"/>
            <a:ext cx="139700" cy="1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Picture 629" descr="Description: Macintosh HD:Users:rdcummi:Desktop:84.tif">
            <a:hlinkClick r:id="rId84"/>
          </p:cNvPr>
          <p:cNvPicPr/>
          <p:nvPr/>
        </p:nvPicPr>
        <p:blipFill>
          <a:blip r:embed="rId1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902" y="5894832"/>
            <a:ext cx="139700" cy="1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Picture 630" descr="Description: Macintosh HD:Users:rdcummi:Desktop:83.tif">
            <a:hlinkClick r:id="rId83"/>
          </p:cNvPr>
          <p:cNvPicPr/>
          <p:nvPr/>
        </p:nvPicPr>
        <p:blipFill>
          <a:blip r:embed="rId1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210" y="5894832"/>
            <a:ext cx="139700" cy="1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Picture 631" descr="Description: Macintosh HD:Users:rdcummi:Desktop:82.tif"/>
          <p:cNvPicPr/>
          <p:nvPr/>
        </p:nvPicPr>
        <p:blipFill>
          <a:blip r:embed="rId1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901" y="5894832"/>
            <a:ext cx="139700" cy="1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Picture 103">
            <a:hlinkClick r:id="rId41"/>
          </p:cNvPr>
          <p:cNvPicPr/>
          <p:nvPr/>
        </p:nvPicPr>
        <p:blipFill>
          <a:blip r:embed="rId1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977" y="3199426"/>
            <a:ext cx="135255" cy="109220"/>
          </a:xfrm>
          <a:prstGeom prst="rect">
            <a:avLst/>
          </a:prstGeom>
        </p:spPr>
      </p:pic>
      <p:pic>
        <p:nvPicPr>
          <p:cNvPr id="106" name="Picture 105">
            <a:hlinkClick r:id="rId48"/>
          </p:cNvPr>
          <p:cNvPicPr/>
          <p:nvPr/>
        </p:nvPicPr>
        <p:blipFill>
          <a:blip r:embed="rId1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102" y="3593864"/>
            <a:ext cx="146050" cy="118745"/>
          </a:xfrm>
          <a:prstGeom prst="rect">
            <a:avLst/>
          </a:prstGeom>
        </p:spPr>
      </p:pic>
      <p:pic>
        <p:nvPicPr>
          <p:cNvPr id="107" name="Picture 106">
            <a:hlinkClick r:id="rId18"/>
          </p:cNvPr>
          <p:cNvPicPr/>
          <p:nvPr/>
        </p:nvPicPr>
        <p:blipFill>
          <a:blip r:embed="rId1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027" y="2112997"/>
            <a:ext cx="128905" cy="127635"/>
          </a:xfrm>
          <a:prstGeom prst="rect">
            <a:avLst/>
          </a:prstGeom>
        </p:spPr>
      </p:pic>
      <p:pic>
        <p:nvPicPr>
          <p:cNvPr id="108" name="Picture 107">
            <a:hlinkClick r:id="rId27"/>
          </p:cNvPr>
          <p:cNvPicPr/>
          <p:nvPr/>
        </p:nvPicPr>
        <p:blipFill>
          <a:blip r:embed="rId1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662" y="2484176"/>
            <a:ext cx="127635" cy="127635"/>
          </a:xfrm>
          <a:prstGeom prst="rect">
            <a:avLst/>
          </a:prstGeom>
        </p:spPr>
      </p:pic>
      <p:pic>
        <p:nvPicPr>
          <p:cNvPr id="109" name="Picture 108">
            <a:hlinkClick r:id="rId36"/>
          </p:cNvPr>
          <p:cNvPicPr/>
          <p:nvPr/>
        </p:nvPicPr>
        <p:blipFill>
          <a:blip r:embed="rId1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422" y="2840606"/>
            <a:ext cx="158115" cy="154940"/>
          </a:xfrm>
          <a:prstGeom prst="rect">
            <a:avLst/>
          </a:prstGeom>
        </p:spPr>
      </p:pic>
      <p:pic>
        <p:nvPicPr>
          <p:cNvPr id="110" name="Picture 109">
            <a:hlinkClick r:id="rId43"/>
          </p:cNvPr>
          <p:cNvPicPr/>
          <p:nvPr/>
        </p:nvPicPr>
        <p:blipFill>
          <a:blip r:embed="rId1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264" y="3206119"/>
            <a:ext cx="138430" cy="109220"/>
          </a:xfrm>
          <a:prstGeom prst="rect">
            <a:avLst/>
          </a:prstGeom>
        </p:spPr>
      </p:pic>
      <p:pic>
        <p:nvPicPr>
          <p:cNvPr id="111" name="Picture 110">
            <a:hlinkClick r:id="rId9"/>
          </p:cNvPr>
          <p:cNvPicPr/>
          <p:nvPr/>
        </p:nvPicPr>
        <p:blipFill>
          <a:blip r:embed="rId1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662" y="1748776"/>
            <a:ext cx="127635" cy="127635"/>
          </a:xfrm>
          <a:prstGeom prst="rect">
            <a:avLst/>
          </a:prstGeom>
        </p:spPr>
      </p:pic>
      <p:pic>
        <p:nvPicPr>
          <p:cNvPr id="112" name="Picture 111">
            <a:hlinkClick r:id="rId49"/>
          </p:cNvPr>
          <p:cNvPicPr/>
          <p:nvPr/>
        </p:nvPicPr>
        <p:blipFill>
          <a:blip r:embed="rId1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502" y="3598309"/>
            <a:ext cx="147955" cy="118745"/>
          </a:xfrm>
          <a:prstGeom prst="rect">
            <a:avLst/>
          </a:prstGeom>
        </p:spPr>
      </p:pic>
      <p:pic>
        <p:nvPicPr>
          <p:cNvPr id="113" name="Picture 112">
            <a:hlinkClick r:id="rId57"/>
          </p:cNvPr>
          <p:cNvPicPr/>
          <p:nvPr/>
        </p:nvPicPr>
        <p:blipFill>
          <a:blip r:embed="rId1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707" y="3973702"/>
            <a:ext cx="169545" cy="100330"/>
          </a:xfrm>
          <a:prstGeom prst="rect">
            <a:avLst/>
          </a:prstGeom>
        </p:spPr>
      </p:pic>
      <p:pic>
        <p:nvPicPr>
          <p:cNvPr id="114" name="Picture 113">
            <a:hlinkClick r:id="rId66"/>
          </p:cNvPr>
          <p:cNvPicPr/>
          <p:nvPr/>
        </p:nvPicPr>
        <p:blipFill>
          <a:blip r:embed="rId1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057" y="4664662"/>
            <a:ext cx="156845" cy="154940"/>
          </a:xfrm>
          <a:prstGeom prst="rect">
            <a:avLst/>
          </a:prstGeom>
        </p:spPr>
      </p:pic>
      <p:pic>
        <p:nvPicPr>
          <p:cNvPr id="115" name="Picture 114">
            <a:hlinkClick r:id="rId81"/>
          </p:cNvPr>
          <p:cNvPicPr/>
          <p:nvPr/>
        </p:nvPicPr>
        <p:blipFill>
          <a:blip r:embed="rId1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389" y="5535317"/>
            <a:ext cx="170180" cy="118745"/>
          </a:xfrm>
          <a:prstGeom prst="rect">
            <a:avLst/>
          </a:prstGeom>
        </p:spPr>
      </p:pic>
      <p:pic>
        <p:nvPicPr>
          <p:cNvPr id="116" name="Picture 115">
            <a:hlinkClick r:id="rId72"/>
          </p:cNvPr>
          <p:cNvPicPr/>
          <p:nvPr/>
        </p:nvPicPr>
        <p:blipFill>
          <a:blip r:embed="rId1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212" y="5068487"/>
            <a:ext cx="216535" cy="137160"/>
          </a:xfrm>
          <a:prstGeom prst="rect">
            <a:avLst/>
          </a:prstGeom>
        </p:spPr>
      </p:pic>
      <p:pic>
        <p:nvPicPr>
          <p:cNvPr id="117" name="Picture 116">
            <a:hlinkClick r:id="rId175"/>
          </p:cNvPr>
          <p:cNvPicPr/>
          <p:nvPr/>
        </p:nvPicPr>
        <p:blipFill>
          <a:blip r:embed="rId1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907" y="5180009"/>
            <a:ext cx="215265" cy="137160"/>
          </a:xfrm>
          <a:prstGeom prst="rect">
            <a:avLst/>
          </a:prstGeom>
        </p:spPr>
      </p:pic>
      <p:pic>
        <p:nvPicPr>
          <p:cNvPr id="118" name="Picture 117">
            <a:hlinkClick r:id="rId69"/>
          </p:cNvPr>
          <p:cNvPicPr/>
          <p:nvPr/>
        </p:nvPicPr>
        <p:blipFill>
          <a:blip r:embed="rId1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121" y="5070145"/>
            <a:ext cx="213995" cy="137160"/>
          </a:xfrm>
          <a:prstGeom prst="rect">
            <a:avLst/>
          </a:prstGeom>
        </p:spPr>
      </p:pic>
      <p:pic>
        <p:nvPicPr>
          <p:cNvPr id="119" name="Picture 118">
            <a:hlinkClick r:id="rId70"/>
          </p:cNvPr>
          <p:cNvPicPr/>
          <p:nvPr/>
        </p:nvPicPr>
        <p:blipFill>
          <a:blip r:embed="rId1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817" y="5070829"/>
            <a:ext cx="213360" cy="137160"/>
          </a:xfrm>
          <a:prstGeom prst="rect">
            <a:avLst/>
          </a:prstGeom>
        </p:spPr>
      </p:pic>
      <p:pic>
        <p:nvPicPr>
          <p:cNvPr id="120" name="Picture 119">
            <a:hlinkClick r:id="rId71"/>
          </p:cNvPr>
          <p:cNvPicPr/>
          <p:nvPr/>
        </p:nvPicPr>
        <p:blipFill>
          <a:blip r:embed="rId1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941" y="5067513"/>
            <a:ext cx="217170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4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215</Words>
  <Application>Microsoft Office PowerPoint</Application>
  <PresentationFormat>On-screen Show (4:3)</PresentationFormat>
  <Paragraphs>149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SUNY Campus Agreement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neel</dc:creator>
  <cp:lastModifiedBy>Neelamegham, Sriram</cp:lastModifiedBy>
  <cp:revision>25</cp:revision>
  <dcterms:created xsi:type="dcterms:W3CDTF">2017-05-13T22:29:18Z</dcterms:created>
  <dcterms:modified xsi:type="dcterms:W3CDTF">2017-05-25T16:52:27Z</dcterms:modified>
</cp:coreProperties>
</file>