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3"/>
    <p:restoredTop sz="94721"/>
  </p:normalViewPr>
  <p:slideViewPr>
    <p:cSldViewPr>
      <p:cViewPr varScale="1">
        <p:scale>
          <a:sx n="101" d="100"/>
          <a:sy n="101" d="100"/>
        </p:scale>
        <p:origin x="199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3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7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3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2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1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8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1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141DF-27F8-42D4-9D58-2E1037C0126B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0283B-9DBC-4775-A1E4-E6C9A057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5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hyperlink" Target="https://pubchem.ncbi.nlm.nih.gov/compound/AllN" TargetMode="External"/><Relationship Id="rId21" Type="http://schemas.openxmlformats.org/officeDocument/2006/relationships/hyperlink" Target="https://pubchem.ncbi.nlm.nih.gov/compound/GlcN" TargetMode="External"/><Relationship Id="rId42" Type="http://schemas.openxmlformats.org/officeDocument/2006/relationships/hyperlink" Target="https://pubchem.ncbi.nlm.nih.gov/compound/6dAlt" TargetMode="External"/><Relationship Id="rId47" Type="http://schemas.openxmlformats.org/officeDocument/2006/relationships/hyperlink" Target="https://pubchem.ncbi.nlm.nih.gov/compound/RhaNAc" TargetMode="External"/><Relationship Id="rId63" Type="http://schemas.openxmlformats.org/officeDocument/2006/relationships/hyperlink" Target="https://pubchem.ncbi.nlm.nih.gov/compound/Deoxynonulosonate" TargetMode="External"/><Relationship Id="rId68" Type="http://schemas.openxmlformats.org/officeDocument/2006/relationships/hyperlink" Target="https://www.ncbi.nlm.nih.gov/glycans/sialic.html" TargetMode="External"/><Relationship Id="rId84" Type="http://schemas.openxmlformats.org/officeDocument/2006/relationships/hyperlink" Target="https://pubchem.ncbi.nlm.nih.gov/compound/Api" TargetMode="External"/><Relationship Id="rId89" Type="http://schemas.openxmlformats.org/officeDocument/2006/relationships/hyperlink" Target="https://www.ncbi.nlm.nih.gov/books/NBK579918/" TargetMode="External"/><Relationship Id="rId16" Type="http://schemas.openxmlformats.org/officeDocument/2006/relationships/hyperlink" Target="https://pubchem.ncbi.nlm.nih.gov/compound/AltNAc" TargetMode="External"/><Relationship Id="rId11" Type="http://schemas.openxmlformats.org/officeDocument/2006/relationships/hyperlink" Target="https://pubchem.ncbi.nlm.nih.gov/compound/HexNAc" TargetMode="External"/><Relationship Id="rId32" Type="http://schemas.openxmlformats.org/officeDocument/2006/relationships/hyperlink" Target="https://pubchem.ncbi.nlm.nih.gov/compound/GalA" TargetMode="External"/><Relationship Id="rId37" Type="http://schemas.openxmlformats.org/officeDocument/2006/relationships/hyperlink" Target="https://pubchem.ncbi.nlm.nih.gov/compound/IdoA" TargetMode="External"/><Relationship Id="rId53" Type="http://schemas.openxmlformats.org/officeDocument/2006/relationships/hyperlink" Target="https://pubchem.ncbi.nlm.nih.gov/compound/Tyv" TargetMode="External"/><Relationship Id="rId58" Type="http://schemas.openxmlformats.org/officeDocument/2006/relationships/hyperlink" Target="https://pubchem.ncbi.nlm.nih.gov/compound/Pentose" TargetMode="External"/><Relationship Id="rId74" Type="http://schemas.openxmlformats.org/officeDocument/2006/relationships/hyperlink" Target="https://pubchem.ncbi.nlm.nih.gov/compound/Bac" TargetMode="External"/><Relationship Id="rId79" Type="http://schemas.openxmlformats.org/officeDocument/2006/relationships/hyperlink" Target="https://pubchem.ncbi.nlm.nih.gov/compound/DDManHep" TargetMode="External"/><Relationship Id="rId5" Type="http://schemas.openxmlformats.org/officeDocument/2006/relationships/hyperlink" Target="https://pubchem.ncbi.nlm.nih.gov/compound/Gal" TargetMode="External"/><Relationship Id="rId90" Type="http://schemas.openxmlformats.org/officeDocument/2006/relationships/hyperlink" Target="https://doi.org/10.1093/glycob/cwv091" TargetMode="External"/><Relationship Id="rId95" Type="http://schemas.openxmlformats.org/officeDocument/2006/relationships/hyperlink" Target="http://pubchem.ncbi.nlm.nih.gov/compound/QuiNAc" TargetMode="External"/><Relationship Id="rId22" Type="http://schemas.openxmlformats.org/officeDocument/2006/relationships/hyperlink" Target="https://pubchem.ncbi.nlm.nih.gov/compound/ManN" TargetMode="External"/><Relationship Id="rId27" Type="http://schemas.openxmlformats.org/officeDocument/2006/relationships/hyperlink" Target="https://pubchem.ncbi.nlm.nih.gov/compound/TalN" TargetMode="External"/><Relationship Id="rId43" Type="http://schemas.openxmlformats.org/officeDocument/2006/relationships/hyperlink" Target="https://pubchem.ncbi.nlm.nih.gov/compound/6dTal" TargetMode="External"/><Relationship Id="rId48" Type="http://schemas.openxmlformats.org/officeDocument/2006/relationships/hyperlink" Target="https://pubchem.ncbi.nlm.nih.gov/compound/6dAltNAc" TargetMode="External"/><Relationship Id="rId64" Type="http://schemas.openxmlformats.org/officeDocument/2006/relationships/hyperlink" Target="https://pubchem.ncbi.nlm.nih.gov/compound/Kdn" TargetMode="External"/><Relationship Id="rId69" Type="http://schemas.openxmlformats.org/officeDocument/2006/relationships/hyperlink" Target="https://pubchem.ncbi.nlm.nih.gov/compound/Di-deoxynonulosonate" TargetMode="External"/><Relationship Id="rId8" Type="http://schemas.openxmlformats.org/officeDocument/2006/relationships/hyperlink" Target="https://pubchem.ncbi.nlm.nih.gov/compound/All" TargetMode="External"/><Relationship Id="rId51" Type="http://schemas.openxmlformats.org/officeDocument/2006/relationships/hyperlink" Target="https://pubchem.ncbi.nlm.nih.gov/compound/Di-deoxyhexose" TargetMode="External"/><Relationship Id="rId72" Type="http://schemas.openxmlformats.org/officeDocument/2006/relationships/hyperlink" Target="https://pubchem.ncbi.nlm.nih.gov/compound/Aci" TargetMode="External"/><Relationship Id="rId80" Type="http://schemas.openxmlformats.org/officeDocument/2006/relationships/hyperlink" Target="https://pubchem.ncbi.nlm.nih.gov/compound/DDmanHep" TargetMode="External"/><Relationship Id="rId85" Type="http://schemas.openxmlformats.org/officeDocument/2006/relationships/hyperlink" Target="https://pubchem.ncbi.nlm.nih.gov/compound/Fru" TargetMode="External"/><Relationship Id="rId93" Type="http://schemas.openxmlformats.org/officeDocument/2006/relationships/hyperlink" Target="https://www.ncbi.nlm.nih.gov/pubmed/31184695" TargetMode="External"/><Relationship Id="rId3" Type="http://schemas.openxmlformats.org/officeDocument/2006/relationships/hyperlink" Target="https://pubchem.ncbi.nlm.nih.gov/compound/Glc" TargetMode="External"/><Relationship Id="rId12" Type="http://schemas.openxmlformats.org/officeDocument/2006/relationships/hyperlink" Target="https://pubchem.ncbi.nlm.nih.gov/compound/GlcNAc" TargetMode="External"/><Relationship Id="rId17" Type="http://schemas.openxmlformats.org/officeDocument/2006/relationships/hyperlink" Target="https://pubchem.ncbi.nlm.nih.gov/compound/AllNAc" TargetMode="External"/><Relationship Id="rId25" Type="http://schemas.openxmlformats.org/officeDocument/2006/relationships/hyperlink" Target="https://pubchem.ncbi.nlm.nih.gov/compound/AltN" TargetMode="External"/><Relationship Id="rId33" Type="http://schemas.openxmlformats.org/officeDocument/2006/relationships/hyperlink" Target="https://pubchem.ncbi.nlm.nih.gov/compound/GulA" TargetMode="External"/><Relationship Id="rId38" Type="http://schemas.openxmlformats.org/officeDocument/2006/relationships/hyperlink" Target="https://pubchem.ncbi.nlm.nih.gov/compound/Deoxyhexose" TargetMode="External"/><Relationship Id="rId46" Type="http://schemas.openxmlformats.org/officeDocument/2006/relationships/hyperlink" Target="https://pubchem.ncbi.nlm.nih.gov/compound/QuiNAc" TargetMode="External"/><Relationship Id="rId59" Type="http://schemas.openxmlformats.org/officeDocument/2006/relationships/hyperlink" Target="https://pubchem.ncbi.nlm.nih.gov/compound/Ara" TargetMode="External"/><Relationship Id="rId67" Type="http://schemas.openxmlformats.org/officeDocument/2006/relationships/hyperlink" Target="https://pubchem.ncbi.nlm.nih.gov/compound/Neu" TargetMode="External"/><Relationship Id="rId20" Type="http://schemas.openxmlformats.org/officeDocument/2006/relationships/hyperlink" Target="https://pubchem.ncbi.nlm.nih.gov/compound/Hexosamine" TargetMode="External"/><Relationship Id="rId41" Type="http://schemas.openxmlformats.org/officeDocument/2006/relationships/hyperlink" Target="https://pubchem.ncbi.nlm.nih.gov/compound/6dGul" TargetMode="External"/><Relationship Id="rId54" Type="http://schemas.openxmlformats.org/officeDocument/2006/relationships/hyperlink" Target="https://pubchem.ncbi.nlm.nih.gov/compound/Abe" TargetMode="External"/><Relationship Id="rId62" Type="http://schemas.openxmlformats.org/officeDocument/2006/relationships/hyperlink" Target="https://pubchem.ncbi.nlm.nih.gov/compound/Rib" TargetMode="External"/><Relationship Id="rId70" Type="http://schemas.openxmlformats.org/officeDocument/2006/relationships/hyperlink" Target="https://pubchem.ncbi.nlm.nih.gov/compound/Pse" TargetMode="External"/><Relationship Id="rId75" Type="http://schemas.openxmlformats.org/officeDocument/2006/relationships/hyperlink" Target="https://pubchem.ncbi.nlm.nih.gov/compound/LDManHep" TargetMode="External"/><Relationship Id="rId83" Type="http://schemas.openxmlformats.org/officeDocument/2006/relationships/hyperlink" Target="https://pubchem.ncbi.nlm.nih.gov/compound/Mur" TargetMode="External"/><Relationship Id="rId88" Type="http://schemas.openxmlformats.org/officeDocument/2006/relationships/hyperlink" Target="https://pubchem.ncbi.nlm.nih.gov/compound/Psi" TargetMode="External"/><Relationship Id="rId91" Type="http://schemas.openxmlformats.org/officeDocument/2006/relationships/hyperlink" Target="http://www.ncbi.nlm.nih.gov/pubmed/26543186" TargetMode="External"/><Relationship Id="rId96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ubchem.ncbi.nlm.nih.gov/compound/Gul" TargetMode="External"/><Relationship Id="rId15" Type="http://schemas.openxmlformats.org/officeDocument/2006/relationships/hyperlink" Target="https://pubchem.ncbi.nlm.nih.gov/compound/GulNAc" TargetMode="External"/><Relationship Id="rId23" Type="http://schemas.openxmlformats.org/officeDocument/2006/relationships/hyperlink" Target="https://pubchem.ncbi.nlm.nih.gov/compound/GalN" TargetMode="External"/><Relationship Id="rId28" Type="http://schemas.openxmlformats.org/officeDocument/2006/relationships/hyperlink" Target="https://pubchem.ncbi.nlm.nih.gov/compound/IdoN" TargetMode="External"/><Relationship Id="rId36" Type="http://schemas.openxmlformats.org/officeDocument/2006/relationships/hyperlink" Target="https://pubchem.ncbi.nlm.nih.gov/compound/TalA" TargetMode="External"/><Relationship Id="rId49" Type="http://schemas.openxmlformats.org/officeDocument/2006/relationships/hyperlink" Target="https://pubchem.ncbi.nlm.nih.gov/compound/6dTalNAc" TargetMode="External"/><Relationship Id="rId57" Type="http://schemas.openxmlformats.org/officeDocument/2006/relationships/hyperlink" Target="https://pubchem.ncbi.nlm.nih.gov/compound/Col" TargetMode="External"/><Relationship Id="rId10" Type="http://schemas.openxmlformats.org/officeDocument/2006/relationships/hyperlink" Target="https://pubchem.ncbi.nlm.nih.gov/compound/Ido" TargetMode="External"/><Relationship Id="rId31" Type="http://schemas.openxmlformats.org/officeDocument/2006/relationships/hyperlink" Target="https://pubchem.ncbi.nlm.nih.gov/compound/ManA" TargetMode="External"/><Relationship Id="rId44" Type="http://schemas.openxmlformats.org/officeDocument/2006/relationships/hyperlink" Target="https://pubchem.ncbi.nlm.nih.gov/compound/Fuc" TargetMode="External"/><Relationship Id="rId52" Type="http://schemas.openxmlformats.org/officeDocument/2006/relationships/hyperlink" Target="https://pubchem.ncbi.nlm.nih.gov/compound/Oli" TargetMode="External"/><Relationship Id="rId60" Type="http://schemas.openxmlformats.org/officeDocument/2006/relationships/hyperlink" Target="https://pubchem.ncbi.nlm.nih.gov/compound/Lyx" TargetMode="External"/><Relationship Id="rId65" Type="http://schemas.openxmlformats.org/officeDocument/2006/relationships/hyperlink" Target="https://pubchem.ncbi.nlm.nih.gov/compound/Neu5Ac" TargetMode="External"/><Relationship Id="rId73" Type="http://schemas.openxmlformats.org/officeDocument/2006/relationships/hyperlink" Target="https://pubchem.ncbi.nlm.nih.gov/compound/4eLeg" TargetMode="External"/><Relationship Id="rId78" Type="http://schemas.openxmlformats.org/officeDocument/2006/relationships/hyperlink" Target="http://pubchem.ncbi.nlm.nih.gov/compound/DDManHep" TargetMode="External"/><Relationship Id="rId81" Type="http://schemas.openxmlformats.org/officeDocument/2006/relationships/hyperlink" Target="https://pubchem.ncbi.nlm.nih.gov/compound/MurNAc" TargetMode="External"/><Relationship Id="rId86" Type="http://schemas.openxmlformats.org/officeDocument/2006/relationships/hyperlink" Target="https://pubchem.ncbi.nlm.nih.gov/compound/Tag" TargetMode="External"/><Relationship Id="rId94" Type="http://schemas.openxmlformats.org/officeDocument/2006/relationships/image" Target="../media/image1.png"/><Relationship Id="rId4" Type="http://schemas.openxmlformats.org/officeDocument/2006/relationships/hyperlink" Target="https://pubchem.ncbi.nlm.nih.gov/compound/Man" TargetMode="External"/><Relationship Id="rId9" Type="http://schemas.openxmlformats.org/officeDocument/2006/relationships/hyperlink" Target="https://pubchem.ncbi.nlm.nih.gov/compound/Tal" TargetMode="External"/><Relationship Id="rId13" Type="http://schemas.openxmlformats.org/officeDocument/2006/relationships/hyperlink" Target="https://pubchem.ncbi.nlm.nih.gov/compound/ManNAc" TargetMode="External"/><Relationship Id="rId18" Type="http://schemas.openxmlformats.org/officeDocument/2006/relationships/hyperlink" Target="https://pubchem.ncbi.nlm.nih.gov/compound/TalNAc" TargetMode="External"/><Relationship Id="rId39" Type="http://schemas.openxmlformats.org/officeDocument/2006/relationships/hyperlink" Target="https://pubchem.ncbi.nlm.nih.gov/compound/Qui" TargetMode="External"/><Relationship Id="rId34" Type="http://schemas.openxmlformats.org/officeDocument/2006/relationships/hyperlink" Target="https://pubchem.ncbi.nlm.nih.gov/compound/AltA" TargetMode="External"/><Relationship Id="rId50" Type="http://schemas.openxmlformats.org/officeDocument/2006/relationships/hyperlink" Target="https://pubchem.ncbi.nlm.nih.gov/compound/FucNAc" TargetMode="External"/><Relationship Id="rId55" Type="http://schemas.openxmlformats.org/officeDocument/2006/relationships/hyperlink" Target="https://pubchem.ncbi.nlm.nih.gov/compound/Par" TargetMode="External"/><Relationship Id="rId76" Type="http://schemas.openxmlformats.org/officeDocument/2006/relationships/hyperlink" Target="https://pubchem.ncbi.nlm.nih.gov/compound/Kdo" TargetMode="External"/><Relationship Id="rId7" Type="http://schemas.openxmlformats.org/officeDocument/2006/relationships/hyperlink" Target="https://pubchem.ncbi.nlm.nih.gov/compound/Alt" TargetMode="External"/><Relationship Id="rId71" Type="http://schemas.openxmlformats.org/officeDocument/2006/relationships/hyperlink" Target="https://pubchem.ncbi.nlm.nih.gov/compound/Leg" TargetMode="External"/><Relationship Id="rId92" Type="http://schemas.openxmlformats.org/officeDocument/2006/relationships/hyperlink" Target="https://doi.org/10.1093/glycob/cwz045" TargetMode="External"/><Relationship Id="rId2" Type="http://schemas.openxmlformats.org/officeDocument/2006/relationships/hyperlink" Target="https://pubchem.ncbi.nlm.nih.gov/compound/Hexose" TargetMode="External"/><Relationship Id="rId29" Type="http://schemas.openxmlformats.org/officeDocument/2006/relationships/hyperlink" Target="https://pubchem.ncbi.nlm.nih.gov/compound/Hexuronate" TargetMode="External"/><Relationship Id="rId24" Type="http://schemas.openxmlformats.org/officeDocument/2006/relationships/hyperlink" Target="https://pubchem.ncbi.nlm.nih.gov/compound/GulN" TargetMode="External"/><Relationship Id="rId40" Type="http://schemas.openxmlformats.org/officeDocument/2006/relationships/hyperlink" Target="https://pubchem.ncbi.nlm.nih.gov/compound/Rha" TargetMode="External"/><Relationship Id="rId45" Type="http://schemas.openxmlformats.org/officeDocument/2006/relationships/hyperlink" Target="https://pubchem.ncbi.nlm.nih.gov/compound/DeoxyhexNAc" TargetMode="External"/><Relationship Id="rId66" Type="http://schemas.openxmlformats.org/officeDocument/2006/relationships/hyperlink" Target="https://pubchem.ncbi.nlm.nih.gov/compound/Neu5Gc" TargetMode="External"/><Relationship Id="rId87" Type="http://schemas.openxmlformats.org/officeDocument/2006/relationships/hyperlink" Target="https://pubchem.ncbi.nlm.nih.gov/compound/Sor" TargetMode="External"/><Relationship Id="rId61" Type="http://schemas.openxmlformats.org/officeDocument/2006/relationships/hyperlink" Target="https://pubchem.ncbi.nlm.nih.gov/compound/Xyl" TargetMode="External"/><Relationship Id="rId82" Type="http://schemas.openxmlformats.org/officeDocument/2006/relationships/hyperlink" Target="https://pubchem.ncbi.nlm.nih.gov/compound/MurNGc" TargetMode="External"/><Relationship Id="rId19" Type="http://schemas.openxmlformats.org/officeDocument/2006/relationships/hyperlink" Target="https://pubchem.ncbi.nlm.nih.gov/compound/IdoNAc" TargetMode="External"/><Relationship Id="rId14" Type="http://schemas.openxmlformats.org/officeDocument/2006/relationships/hyperlink" Target="https://pubchem.ncbi.nlm.nih.gov/compound/GalNAc" TargetMode="External"/><Relationship Id="rId30" Type="http://schemas.openxmlformats.org/officeDocument/2006/relationships/hyperlink" Target="https://pubchem.ncbi.nlm.nih.gov/compound/GlcA" TargetMode="External"/><Relationship Id="rId35" Type="http://schemas.openxmlformats.org/officeDocument/2006/relationships/hyperlink" Target="https://pubchem.ncbi.nlm.nih.gov/compound/AllA" TargetMode="External"/><Relationship Id="rId56" Type="http://schemas.openxmlformats.org/officeDocument/2006/relationships/hyperlink" Target="https://pubchem.ncbi.nlm.nih.gov/compound/Dig" TargetMode="External"/><Relationship Id="rId77" Type="http://schemas.openxmlformats.org/officeDocument/2006/relationships/hyperlink" Target="https://pubchem.ncbi.nlm.nih.gov/compound/Dh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40197"/>
              </p:ext>
            </p:extLst>
          </p:nvPr>
        </p:nvGraphicFramePr>
        <p:xfrm>
          <a:off x="581654" y="1172149"/>
          <a:ext cx="8241525" cy="5106731"/>
        </p:xfrm>
        <a:graphic>
          <a:graphicData uri="http://schemas.openxmlformats.org/drawingml/2006/table">
            <a:tbl>
              <a:tblPr firstRow="1" firstCol="1" bandRow="1"/>
              <a:tblGrid>
                <a:gridCol w="714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SHAPE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White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(Generic)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Blue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Green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Yellow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Orange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Pink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Purple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Light Blue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Brown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Red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Circle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"/>
                        </a:rPr>
                        <a:t>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"/>
                        </a:rPr>
                        <a:t>Glc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"/>
                        </a:rPr>
                        <a:t>Man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"/>
                        </a:rPr>
                        <a:t>Gal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"/>
                        </a:rPr>
                        <a:t>Gul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"/>
                        </a:rPr>
                        <a:t>Alt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"/>
                        </a:rPr>
                        <a:t>All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9"/>
                        </a:rPr>
                        <a:t>Tal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0"/>
                        </a:rPr>
                        <a:t>Ido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Square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1"/>
                        </a:rPr>
                        <a:t>HexNAc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2"/>
                        </a:rPr>
                        <a:t>GlcNAc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3"/>
                        </a:rPr>
                        <a:t>ManNAc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4"/>
                        </a:rPr>
                        <a:t>GalNAc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5"/>
                        </a:rPr>
                        <a:t>GulNAc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6"/>
                        </a:rPr>
                        <a:t>AltNAc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7"/>
                        </a:rPr>
                        <a:t>AllNAc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8"/>
                        </a:rPr>
                        <a:t>TalNAc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19"/>
                        </a:rPr>
                        <a:t>IdoNAc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Crossed Square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0"/>
                        </a:rPr>
                        <a:t>Hexosamine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1"/>
                        </a:rPr>
                        <a:t>GlcN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2"/>
                        </a:rPr>
                        <a:t>ManN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3"/>
                        </a:rPr>
                        <a:t>GalN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4"/>
                        </a:rPr>
                        <a:t>GulN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5"/>
                        </a:rPr>
                        <a:t>AltN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6"/>
                        </a:rPr>
                        <a:t>AllN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7"/>
                        </a:rPr>
                        <a:t>TalN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8"/>
                        </a:rPr>
                        <a:t>IdoN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Divided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29"/>
                        </a:rPr>
                        <a:t>Hexuronate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0"/>
                        </a:rPr>
                        <a:t>GlcA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1"/>
                        </a:rPr>
                        <a:t>ManA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2"/>
                        </a:rPr>
                        <a:t>GalA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3"/>
                        </a:rPr>
                        <a:t>GulA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4"/>
                        </a:rPr>
                        <a:t>AltA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5"/>
                        </a:rPr>
                        <a:t>AllA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6"/>
                        </a:rPr>
                        <a:t>TalA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7"/>
                        </a:rPr>
                        <a:t>IdoA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Triangle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8"/>
                        </a:rPr>
                        <a:t>Deoxyhexose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39"/>
                        </a:rPr>
                        <a:t>Qui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0"/>
                        </a:rPr>
                        <a:t>Rha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1"/>
                        </a:rPr>
                        <a:t>6dGul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2"/>
                        </a:rPr>
                        <a:t>6dAlt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3"/>
                        </a:rPr>
                        <a:t>6dTal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4"/>
                        </a:rPr>
                        <a:t>Fuc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Divided Triangle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5"/>
                        </a:rPr>
                        <a:t>DeoxyhexNAc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6"/>
                        </a:rPr>
                        <a:t>QuiNAc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7"/>
                        </a:rPr>
                        <a:t>RhaNAc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aseline="-250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8"/>
                        </a:rPr>
                        <a:t>6dAltNAc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49"/>
                        </a:rPr>
                        <a:t>6dTalNAc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0"/>
                        </a:rPr>
                        <a:t>FucNAc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Rectangle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1"/>
                        </a:rPr>
                        <a:t>Di-deoxyhexose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2"/>
                        </a:rPr>
                        <a:t>Oli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3"/>
                        </a:rPr>
                        <a:t>Tyv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4"/>
                        </a:rPr>
                        <a:t>Abe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5"/>
                        </a:rPr>
                        <a:t>Par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6"/>
                        </a:rPr>
                        <a:t>Dig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7"/>
                        </a:rPr>
                        <a:t>Col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Star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8"/>
                        </a:rPr>
                        <a:t>Pentose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59"/>
                        </a:rPr>
                        <a:t>Ara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0"/>
                        </a:rPr>
                        <a:t>Lyx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1"/>
                        </a:rPr>
                        <a:t>Xyl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2"/>
                        </a:rPr>
                        <a:t>Rib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Filled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3"/>
                        </a:rPr>
                        <a:t>3-deoxy-nonulosonic acids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4"/>
                        </a:rPr>
                        <a:t>Kdn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5"/>
                        </a:rPr>
                        <a:t>Neu5Ac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6"/>
                        </a:rPr>
                        <a:t>Neu5Gc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7"/>
                        </a:rPr>
                        <a:t>Neu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8"/>
                        </a:rPr>
                        <a:t>Sia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Diamond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69"/>
                        </a:rPr>
                        <a:t>3,9-dideoxy-nonulosonic acids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0"/>
                        </a:rPr>
                        <a:t>Pse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1"/>
                        </a:rPr>
                        <a:t>Leg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2"/>
                        </a:rPr>
                        <a:t>Aci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3"/>
                        </a:rPr>
                        <a:t>4eLeg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Flat Hexagon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Unknown</a:t>
                      </a: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4"/>
                        </a:rPr>
                        <a:t>Bac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5"/>
                        </a:rPr>
                        <a:t>LDmanHep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6"/>
                        </a:rPr>
                        <a:t>Kdo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7"/>
                        </a:rPr>
                        <a:t>Dha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8"/>
                        </a:rPr>
                        <a:t>D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79"/>
                        </a:rPr>
                        <a:t>D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0"/>
                        </a:rPr>
                        <a:t>manHep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1"/>
                        </a:rPr>
                        <a:t>MurNAc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2"/>
                        </a:rPr>
                        <a:t>MurNGc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3"/>
                        </a:rPr>
                        <a:t>Mur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Pentagon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4557" marR="345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Assigned</a:t>
                      </a:r>
                    </a:p>
                  </a:txBody>
                  <a:tcPr marL="18288" marR="18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4"/>
                        </a:rPr>
                        <a:t>Api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5"/>
                        </a:rPr>
                        <a:t>Fru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6"/>
                        </a:rPr>
                        <a:t>Tag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7"/>
                        </a:rPr>
                        <a:t>Sor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  <a:hlinkClick r:id="rId88"/>
                        </a:rPr>
                        <a:t>Psi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4" marR="9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Rectangle 528"/>
          <p:cNvSpPr>
            <a:spLocks noChangeArrowheads="1"/>
          </p:cNvSpPr>
          <p:nvPr/>
        </p:nvSpPr>
        <p:spPr bwMode="auto">
          <a:xfrm>
            <a:off x="574830" y="6239566"/>
            <a:ext cx="807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/>
              <a:t>When viewed in presentation/slide-show mode, clicking individual monosaccharide names or symbols will lead to corresponding PubChem page.</a:t>
            </a:r>
          </a:p>
          <a:p>
            <a:pPr algn="ctr"/>
            <a:r>
              <a:rPr lang="en-US" sz="900" dirty="0"/>
              <a:t>Right/Control click to copy a symbol, along with the embedded PubChem URL, which will also remain when pasting into some word-processing applications.</a:t>
            </a:r>
          </a:p>
        </p:txBody>
      </p:sp>
      <p:sp>
        <p:nvSpPr>
          <p:cNvPr id="14" name="Rectangle 530"/>
          <p:cNvSpPr>
            <a:spLocks noChangeArrowheads="1"/>
          </p:cNvSpPr>
          <p:nvPr/>
        </p:nvSpPr>
        <p:spPr bwMode="auto">
          <a:xfrm>
            <a:off x="856633" y="90100"/>
            <a:ext cx="7455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  <a:hlinkClick r:id="rId89"/>
              </a:rPr>
              <a:t>Fourth Edition of 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  <a:hlinkClick r:id="rId89"/>
              </a:rPr>
              <a:t>Essentials of Glycobiology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—Appendix 1B: Symbol Nomenclature for Glycans (SNFG)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367099"/>
            <a:ext cx="7861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Symbol Nomenclature for Graphical Representation of Glycans, Glycobiology 25: 1323-1324, 2015. </a:t>
            </a:r>
            <a:r>
              <a:rPr lang="en-US" sz="1000" u="sng" dirty="0">
                <a:latin typeface="Arial" panose="020B0604020202020204" pitchFamily="34" charset="0"/>
                <a:cs typeface="Arial" panose="020B0604020202020204" pitchFamily="34" charset="0"/>
                <a:hlinkClick r:id="rId90"/>
              </a:rPr>
              <a:t>Citation link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(PMID </a:t>
            </a:r>
            <a:r>
              <a:rPr lang="en-US" sz="1000" u="sng" dirty="0">
                <a:latin typeface="Arial" panose="020B0604020202020204" pitchFamily="34" charset="0"/>
                <a:cs typeface="Arial" panose="020B0604020202020204" pitchFamily="34" charset="0"/>
                <a:hlinkClick r:id="rId91"/>
              </a:rPr>
              <a:t>26543186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Updates to the Symbol Nomenclature for Glycans guidelines, </a:t>
            </a:r>
            <a:r>
              <a:rPr kumimoji="0" lang="en-US" altLang="en-US" sz="1000" b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Glycobiology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29:620-624, 2019.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56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2"/>
              </a:rPr>
              <a:t>Citation link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56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(PMID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56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56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3" tooltip="PubMed Link"/>
              </a:rPr>
              <a:t>31184695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534"/>
          <p:cNvSpPr>
            <a:spLocks noChangeArrowheads="1"/>
          </p:cNvSpPr>
          <p:nvPr/>
        </p:nvSpPr>
        <p:spPr bwMode="auto">
          <a:xfrm>
            <a:off x="559590" y="909274"/>
            <a:ext cx="80924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charset="-128"/>
                <a:cs typeface="Arial" panose="020B0604020202020204" pitchFamily="34" charset="0"/>
              </a:rPr>
              <a:t>Table 1. Monosaccharide symbol nomenclature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6" name="Picture 585" descr="Description: Macintosh HD:Users:rdcummi:Desktop:37.tif">
            <a:hlinkClick r:id="rId29"/>
          </p:cNvPr>
          <p:cNvPicPr/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087" y="2803259"/>
            <a:ext cx="1587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Oval 5">
            <a:hlinkClick r:id="rId3"/>
            <a:extLst>
              <a:ext uri="{FF2B5EF4-FFF2-40B4-BE49-F238E27FC236}">
                <a16:creationId xmlns:a16="http://schemas.microsoft.com/office/drawing/2014/main" id="{73C73A28-A5AF-B04C-8317-F2CDB885A7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82058" y="1718604"/>
            <a:ext cx="125600" cy="128016"/>
          </a:xfrm>
          <a:prstGeom prst="ellipse">
            <a:avLst/>
          </a:pr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6">
            <a:hlinkClick r:id="rId4"/>
            <a:extLst>
              <a:ext uri="{FF2B5EF4-FFF2-40B4-BE49-F238E27FC236}">
                <a16:creationId xmlns:a16="http://schemas.microsoft.com/office/drawing/2014/main" id="{CFD5B3FE-D335-3433-40F6-8B68137936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81030" y="1718604"/>
            <a:ext cx="128016" cy="128016"/>
          </a:xfrm>
          <a:prstGeom prst="ellipse">
            <a:avLst/>
          </a:pr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7">
            <a:hlinkClick r:id="rId5"/>
            <a:extLst>
              <a:ext uri="{FF2B5EF4-FFF2-40B4-BE49-F238E27FC236}">
                <a16:creationId xmlns:a16="http://schemas.microsoft.com/office/drawing/2014/main" id="{4BC5D3DD-93AD-CB3E-ABB6-FB2E88179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13603" y="1718604"/>
            <a:ext cx="125600" cy="128016"/>
          </a:xfrm>
          <a:prstGeom prst="ellipse">
            <a:avLst/>
          </a:pr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Oval 8">
            <a:hlinkClick r:id="rId2"/>
            <a:extLst>
              <a:ext uri="{FF2B5EF4-FFF2-40B4-BE49-F238E27FC236}">
                <a16:creationId xmlns:a16="http://schemas.microsoft.com/office/drawing/2014/main" id="{30CF769C-2B21-F2E9-A447-1F54D3A58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80139" y="1718604"/>
            <a:ext cx="125600" cy="128016"/>
          </a:xfrm>
          <a:prstGeom prst="ellipse">
            <a:avLst/>
          </a:pr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Oval 9">
            <a:hlinkClick r:id="rId6"/>
            <a:extLst>
              <a:ext uri="{FF2B5EF4-FFF2-40B4-BE49-F238E27FC236}">
                <a16:creationId xmlns:a16="http://schemas.microsoft.com/office/drawing/2014/main" id="{9EEEAFEC-2712-E927-8354-58808B60FF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2903" y="1718604"/>
            <a:ext cx="125600" cy="128016"/>
          </a:xfrm>
          <a:prstGeom prst="ellipse">
            <a:avLst/>
          </a:pr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10">
            <a:hlinkClick r:id="rId8"/>
            <a:extLst>
              <a:ext uri="{FF2B5EF4-FFF2-40B4-BE49-F238E27FC236}">
                <a16:creationId xmlns:a16="http://schemas.microsoft.com/office/drawing/2014/main" id="{BD3DBC03-0003-A8AA-66F4-92F4D20C00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55486" y="1718604"/>
            <a:ext cx="125600" cy="128016"/>
          </a:xfrm>
          <a:prstGeom prst="ellipse">
            <a:avLst/>
          </a:pr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540">
            <a:hlinkClick r:id="rId9"/>
            <a:extLst>
              <a:ext uri="{FF2B5EF4-FFF2-40B4-BE49-F238E27FC236}">
                <a16:creationId xmlns:a16="http://schemas.microsoft.com/office/drawing/2014/main" id="{8B92EB61-8928-454B-A3CE-9FB00B7FFE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76152" y="1718604"/>
            <a:ext cx="128016" cy="128016"/>
          </a:xfrm>
          <a:prstGeom prst="ellipse">
            <a:avLst/>
          </a:pr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574">
            <a:hlinkClick r:id="rId10"/>
            <a:extLst>
              <a:ext uri="{FF2B5EF4-FFF2-40B4-BE49-F238E27FC236}">
                <a16:creationId xmlns:a16="http://schemas.microsoft.com/office/drawing/2014/main" id="{7D82E691-7308-E4B8-D417-16D0528C3D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96135" y="1718604"/>
            <a:ext cx="128016" cy="128016"/>
          </a:xfrm>
          <a:prstGeom prst="ellipse">
            <a:avLst/>
          </a:prstGeom>
          <a:solidFill>
            <a:srgbClr val="A17A4D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602">
            <a:hlinkClick r:id="rId7"/>
            <a:extLst>
              <a:ext uri="{FF2B5EF4-FFF2-40B4-BE49-F238E27FC236}">
                <a16:creationId xmlns:a16="http://schemas.microsoft.com/office/drawing/2014/main" id="{B2311939-00DD-5959-B12A-8FF94B0527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3254" y="1718604"/>
            <a:ext cx="128016" cy="128016"/>
          </a:xfrm>
          <a:prstGeom prst="ellipse">
            <a:avLst/>
          </a:pr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2">
            <a:hlinkClick r:id="rId14"/>
            <a:extLst>
              <a:ext uri="{FF2B5EF4-FFF2-40B4-BE49-F238E27FC236}">
                <a16:creationId xmlns:a16="http://schemas.microsoft.com/office/drawing/2014/main" id="{C827ED68-1052-E723-AB8B-4338AC71DA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14763" y="2087481"/>
            <a:ext cx="118872" cy="118872"/>
          </a:xfrm>
          <a:prstGeom prst="rect">
            <a:avLst/>
          </a:pr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13">
            <a:hlinkClick r:id="rId12"/>
            <a:extLst>
              <a:ext uri="{FF2B5EF4-FFF2-40B4-BE49-F238E27FC236}">
                <a16:creationId xmlns:a16="http://schemas.microsoft.com/office/drawing/2014/main" id="{250DAD65-FAFF-A55F-134B-38D10B62D7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80648" y="2087481"/>
            <a:ext cx="118872" cy="118872"/>
          </a:xfrm>
          <a:prstGeom prst="rect">
            <a:avLst/>
          </a:pr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4">
            <a:hlinkClick r:id="rId13"/>
            <a:extLst>
              <a:ext uri="{FF2B5EF4-FFF2-40B4-BE49-F238E27FC236}">
                <a16:creationId xmlns:a16="http://schemas.microsoft.com/office/drawing/2014/main" id="{4CD36A3F-7CE1-8E81-07F7-92F805B447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82708" y="2087481"/>
            <a:ext cx="118872" cy="118872"/>
          </a:xfrm>
          <a:prstGeom prst="rect">
            <a:avLst/>
          </a:pr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23">
            <a:hlinkClick r:id="rId11"/>
            <a:extLst>
              <a:ext uri="{FF2B5EF4-FFF2-40B4-BE49-F238E27FC236}">
                <a16:creationId xmlns:a16="http://schemas.microsoft.com/office/drawing/2014/main" id="{033C734E-88CA-5AA5-5058-C259C677F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81828" y="2087481"/>
            <a:ext cx="118872" cy="118872"/>
          </a:xfrm>
          <a:prstGeom prst="rect">
            <a:avLst/>
          </a:pr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35">
            <a:hlinkClick r:id="rId16"/>
            <a:extLst>
              <a:ext uri="{FF2B5EF4-FFF2-40B4-BE49-F238E27FC236}">
                <a16:creationId xmlns:a16="http://schemas.microsoft.com/office/drawing/2014/main" id="{15715563-850A-2E2A-14D5-7DA644C54B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8072" y="2087481"/>
            <a:ext cx="118872" cy="118872"/>
          </a:xfrm>
          <a:prstGeom prst="rect">
            <a:avLst/>
          </a:pr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36">
            <a:hlinkClick r:id="rId17"/>
            <a:extLst>
              <a:ext uri="{FF2B5EF4-FFF2-40B4-BE49-F238E27FC236}">
                <a16:creationId xmlns:a16="http://schemas.microsoft.com/office/drawing/2014/main" id="{738786BD-7ACB-71AB-B91A-DDF27CED0D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60131" y="2087481"/>
            <a:ext cx="118872" cy="118872"/>
          </a:xfrm>
          <a:prstGeom prst="rect">
            <a:avLst/>
          </a:pr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543">
            <a:hlinkClick r:id="rId18"/>
            <a:extLst>
              <a:ext uri="{FF2B5EF4-FFF2-40B4-BE49-F238E27FC236}">
                <a16:creationId xmlns:a16="http://schemas.microsoft.com/office/drawing/2014/main" id="{C688BD43-F318-83FD-8DB0-BF069D2878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6313" y="2087481"/>
            <a:ext cx="118872" cy="118872"/>
          </a:xfrm>
          <a:prstGeom prst="rect">
            <a:avLst/>
          </a:pr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576">
            <a:hlinkClick r:id="rId19"/>
            <a:extLst>
              <a:ext uri="{FF2B5EF4-FFF2-40B4-BE49-F238E27FC236}">
                <a16:creationId xmlns:a16="http://schemas.microsoft.com/office/drawing/2014/main" id="{1E456B0B-B235-12CD-73F7-B2D0CCF400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02967" y="2087481"/>
            <a:ext cx="118872" cy="118872"/>
          </a:xfrm>
          <a:prstGeom prst="rect">
            <a:avLst/>
          </a:prstGeom>
          <a:solidFill>
            <a:srgbClr val="A17A4D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604">
            <a:hlinkClick r:id="rId15"/>
            <a:extLst>
              <a:ext uri="{FF2B5EF4-FFF2-40B4-BE49-F238E27FC236}">
                <a16:creationId xmlns:a16="http://schemas.microsoft.com/office/drawing/2014/main" id="{38BCDFF2-73DA-9B27-CC2F-57A8A9D67D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5068" y="2087481"/>
            <a:ext cx="118872" cy="118872"/>
          </a:xfrm>
          <a:prstGeom prst="rect">
            <a:avLst/>
          </a:pr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39">
            <a:extLst>
              <a:ext uri="{FF2B5EF4-FFF2-40B4-BE49-F238E27FC236}">
                <a16:creationId xmlns:a16="http://schemas.microsoft.com/office/drawing/2014/main" id="{26B529EC-2946-5CEE-C0DB-F21F04081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020" y="2463219"/>
            <a:ext cx="118872" cy="118872"/>
          </a:xfrm>
          <a:prstGeom prst="rect">
            <a:avLst/>
          </a:pr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40">
            <a:hlinkClick r:id="rId20"/>
            <a:extLst>
              <a:ext uri="{FF2B5EF4-FFF2-40B4-BE49-F238E27FC236}">
                <a16:creationId xmlns:a16="http://schemas.microsoft.com/office/drawing/2014/main" id="{EFBFBA59-1C64-4567-AFED-B5AAF4ADE6BA}"/>
              </a:ext>
            </a:extLst>
          </p:cNvPr>
          <p:cNvSpPr>
            <a:spLocks/>
          </p:cNvSpPr>
          <p:nvPr/>
        </p:nvSpPr>
        <p:spPr bwMode="auto">
          <a:xfrm>
            <a:off x="1785020" y="2465596"/>
            <a:ext cx="118872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7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7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41">
            <a:hlinkClick r:id="rId21"/>
            <a:extLst>
              <a:ext uri="{FF2B5EF4-FFF2-40B4-BE49-F238E27FC236}">
                <a16:creationId xmlns:a16="http://schemas.microsoft.com/office/drawing/2014/main" id="{1D238A06-563E-6CFB-BC07-82FB57E26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648" y="2463219"/>
            <a:ext cx="118872" cy="118872"/>
          </a:xfrm>
          <a:prstGeom prst="rect">
            <a:avLst/>
          </a:pr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42">
            <a:hlinkClick r:id="rId21"/>
            <a:extLst>
              <a:ext uri="{FF2B5EF4-FFF2-40B4-BE49-F238E27FC236}">
                <a16:creationId xmlns:a16="http://schemas.microsoft.com/office/drawing/2014/main" id="{0CAA9FD8-6A9F-1D55-7450-41384BBBD5B1}"/>
              </a:ext>
            </a:extLst>
          </p:cNvPr>
          <p:cNvSpPr>
            <a:spLocks/>
          </p:cNvSpPr>
          <p:nvPr/>
        </p:nvSpPr>
        <p:spPr bwMode="auto">
          <a:xfrm>
            <a:off x="2680648" y="2465596"/>
            <a:ext cx="118872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6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6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53">
            <a:hlinkClick r:id="rId22"/>
            <a:extLst>
              <a:ext uri="{FF2B5EF4-FFF2-40B4-BE49-F238E27FC236}">
                <a16:creationId xmlns:a16="http://schemas.microsoft.com/office/drawing/2014/main" id="{ED07E528-B92E-DA3A-008E-2DBE8519A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085" y="2463219"/>
            <a:ext cx="116495" cy="118872"/>
          </a:xfrm>
          <a:prstGeom prst="rect">
            <a:avLst/>
          </a:pr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54">
            <a:hlinkClick r:id="rId22"/>
            <a:extLst>
              <a:ext uri="{FF2B5EF4-FFF2-40B4-BE49-F238E27FC236}">
                <a16:creationId xmlns:a16="http://schemas.microsoft.com/office/drawing/2014/main" id="{AEA9A90B-C40C-DFCD-CA29-A344D98C3723}"/>
              </a:ext>
            </a:extLst>
          </p:cNvPr>
          <p:cNvSpPr>
            <a:spLocks/>
          </p:cNvSpPr>
          <p:nvPr/>
        </p:nvSpPr>
        <p:spPr bwMode="auto">
          <a:xfrm>
            <a:off x="3385085" y="2465596"/>
            <a:ext cx="116495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6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6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55">
            <a:hlinkClick r:id="rId23"/>
            <a:extLst>
              <a:ext uri="{FF2B5EF4-FFF2-40B4-BE49-F238E27FC236}">
                <a16:creationId xmlns:a16="http://schemas.microsoft.com/office/drawing/2014/main" id="{4DC1AB6E-FFC8-B532-2141-4F9197C5B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763" y="2463219"/>
            <a:ext cx="118872" cy="118872"/>
          </a:xfrm>
          <a:prstGeom prst="rect">
            <a:avLst/>
          </a:pr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56">
            <a:hlinkClick r:id="rId23"/>
            <a:extLst>
              <a:ext uri="{FF2B5EF4-FFF2-40B4-BE49-F238E27FC236}">
                <a16:creationId xmlns:a16="http://schemas.microsoft.com/office/drawing/2014/main" id="{CC23F916-D675-43FD-C8B8-B46A1ECAFFA9}"/>
              </a:ext>
            </a:extLst>
          </p:cNvPr>
          <p:cNvSpPr>
            <a:spLocks/>
          </p:cNvSpPr>
          <p:nvPr/>
        </p:nvSpPr>
        <p:spPr bwMode="auto">
          <a:xfrm>
            <a:off x="4114763" y="2465596"/>
            <a:ext cx="118872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6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6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5" name="Rectangle 57">
            <a:hlinkClick r:id="rId25"/>
            <a:extLst>
              <a:ext uri="{FF2B5EF4-FFF2-40B4-BE49-F238E27FC236}">
                <a16:creationId xmlns:a16="http://schemas.microsoft.com/office/drawing/2014/main" id="{15D60125-B129-4EFE-D773-B94094DC0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8072" y="2463219"/>
            <a:ext cx="118872" cy="118872"/>
          </a:xfrm>
          <a:prstGeom prst="rect">
            <a:avLst/>
          </a:pr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58">
            <a:hlinkClick r:id="rId25"/>
            <a:extLst>
              <a:ext uri="{FF2B5EF4-FFF2-40B4-BE49-F238E27FC236}">
                <a16:creationId xmlns:a16="http://schemas.microsoft.com/office/drawing/2014/main" id="{0E83E90E-A1EE-AE56-0353-ADBADB7223C1}"/>
              </a:ext>
            </a:extLst>
          </p:cNvPr>
          <p:cNvSpPr>
            <a:spLocks/>
          </p:cNvSpPr>
          <p:nvPr/>
        </p:nvSpPr>
        <p:spPr bwMode="auto">
          <a:xfrm>
            <a:off x="5558072" y="2465596"/>
            <a:ext cx="118872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7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7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59">
            <a:hlinkClick r:id="rId26"/>
            <a:extLst>
              <a:ext uri="{FF2B5EF4-FFF2-40B4-BE49-F238E27FC236}">
                <a16:creationId xmlns:a16="http://schemas.microsoft.com/office/drawing/2014/main" id="{D3A51FEB-0120-9616-2788-880E1EC68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0131" y="2463219"/>
            <a:ext cx="118872" cy="118872"/>
          </a:xfrm>
          <a:prstGeom prst="rect">
            <a:avLst/>
          </a:pr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60">
            <a:hlinkClick r:id="rId26"/>
            <a:extLst>
              <a:ext uri="{FF2B5EF4-FFF2-40B4-BE49-F238E27FC236}">
                <a16:creationId xmlns:a16="http://schemas.microsoft.com/office/drawing/2014/main" id="{260422D4-CF73-8B65-8E54-AD5CE7BFCAB3}"/>
              </a:ext>
            </a:extLst>
          </p:cNvPr>
          <p:cNvSpPr>
            <a:spLocks/>
          </p:cNvSpPr>
          <p:nvPr/>
        </p:nvSpPr>
        <p:spPr bwMode="auto">
          <a:xfrm>
            <a:off x="6260131" y="2465596"/>
            <a:ext cx="118872" cy="116495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7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7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05D087-93AD-ED1F-01E4-6887E7454C74}"/>
              </a:ext>
            </a:extLst>
          </p:cNvPr>
          <p:cNvGrpSpPr/>
          <p:nvPr/>
        </p:nvGrpSpPr>
        <p:grpSpPr>
          <a:xfrm>
            <a:off x="6971818" y="2463219"/>
            <a:ext cx="119719" cy="118872"/>
            <a:chOff x="6971818" y="2463219"/>
            <a:chExt cx="119719" cy="118872"/>
          </a:xfrm>
        </p:grpSpPr>
        <p:sp>
          <p:nvSpPr>
            <p:cNvPr id="151" name="Rectangle 546">
              <a:hlinkClick r:id="rId27"/>
              <a:extLst>
                <a:ext uri="{FF2B5EF4-FFF2-40B4-BE49-F238E27FC236}">
                  <a16:creationId xmlns:a16="http://schemas.microsoft.com/office/drawing/2014/main" id="{EFA35121-3B06-BABC-1B6C-4ECFB767B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5042" y="2463219"/>
              <a:ext cx="116495" cy="118872"/>
            </a:xfrm>
            <a:prstGeom prst="rect">
              <a:avLst/>
            </a:prstGeom>
            <a:solidFill>
              <a:srgbClr val="8FCC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47">
              <a:hlinkClick r:id="rId27"/>
              <a:extLst>
                <a:ext uri="{FF2B5EF4-FFF2-40B4-BE49-F238E27FC236}">
                  <a16:creationId xmlns:a16="http://schemas.microsoft.com/office/drawing/2014/main" id="{2B17A7B5-2237-F997-007B-E33AF5312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1818" y="2465596"/>
              <a:ext cx="116495" cy="116495"/>
            </a:xfrm>
            <a:custGeom>
              <a:avLst/>
              <a:gdLst>
                <a:gd name="T0" fmla="*/ 0 w 113"/>
                <a:gd name="T1" fmla="*/ 0 h 114"/>
                <a:gd name="T2" fmla="*/ 0 w 113"/>
                <a:gd name="T3" fmla="*/ 114 h 114"/>
                <a:gd name="T4" fmla="*/ 113 w 113"/>
                <a:gd name="T5" fmla="*/ 113 h 114"/>
                <a:gd name="T6" fmla="*/ 56 w 113"/>
                <a:gd name="T7" fmla="*/ 56 h 114"/>
                <a:gd name="T8" fmla="*/ 0 w 113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4">
                  <a:moveTo>
                    <a:pt x="0" y="0"/>
                  </a:moveTo>
                  <a:lnTo>
                    <a:pt x="0" y="114"/>
                  </a:lnTo>
                  <a:lnTo>
                    <a:pt x="113" y="113"/>
                  </a:lnTo>
                  <a:lnTo>
                    <a:pt x="56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4" name="Rectangle 579">
            <a:hlinkClick r:id="rId28"/>
            <a:extLst>
              <a:ext uri="{FF2B5EF4-FFF2-40B4-BE49-F238E27FC236}">
                <a16:creationId xmlns:a16="http://schemas.microsoft.com/office/drawing/2014/main" id="{5A59AD60-1FDE-D5E2-B166-3C5BCB5F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344" y="2463004"/>
            <a:ext cx="116495" cy="118872"/>
          </a:xfrm>
          <a:prstGeom prst="rect">
            <a:avLst/>
          </a:prstGeom>
          <a:solidFill>
            <a:srgbClr val="A17A4D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580">
            <a:hlinkClick r:id="rId28"/>
            <a:extLst>
              <a:ext uri="{FF2B5EF4-FFF2-40B4-BE49-F238E27FC236}">
                <a16:creationId xmlns:a16="http://schemas.microsoft.com/office/drawing/2014/main" id="{9223068D-1AE3-5B3D-CF56-B75E60764F6D}"/>
              </a:ext>
            </a:extLst>
          </p:cNvPr>
          <p:cNvSpPr>
            <a:spLocks/>
          </p:cNvSpPr>
          <p:nvPr/>
        </p:nvSpPr>
        <p:spPr bwMode="auto">
          <a:xfrm>
            <a:off x="7705344" y="2465595"/>
            <a:ext cx="116495" cy="118872"/>
          </a:xfrm>
          <a:custGeom>
            <a:avLst/>
            <a:gdLst>
              <a:gd name="T0" fmla="*/ 0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7 w 114"/>
              <a:gd name="T7" fmla="*/ 56 h 114"/>
              <a:gd name="T8" fmla="*/ 0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0" y="0"/>
                </a:moveTo>
                <a:lnTo>
                  <a:pt x="0" y="114"/>
                </a:lnTo>
                <a:lnTo>
                  <a:pt x="114" y="113"/>
                </a:lnTo>
                <a:lnTo>
                  <a:pt x="57" y="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605">
            <a:hlinkClick r:id="rId24"/>
            <a:extLst>
              <a:ext uri="{FF2B5EF4-FFF2-40B4-BE49-F238E27FC236}">
                <a16:creationId xmlns:a16="http://schemas.microsoft.com/office/drawing/2014/main" id="{22CE28E6-F1AC-95DD-617C-5EB4D3F1C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068" y="2463219"/>
            <a:ext cx="118872" cy="118872"/>
          </a:xfrm>
          <a:prstGeom prst="rect">
            <a:avLst/>
          </a:pr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606">
            <a:hlinkClick r:id="rId24"/>
            <a:extLst>
              <a:ext uri="{FF2B5EF4-FFF2-40B4-BE49-F238E27FC236}">
                <a16:creationId xmlns:a16="http://schemas.microsoft.com/office/drawing/2014/main" id="{8067716A-B981-6180-2A27-66A314D0428D}"/>
              </a:ext>
            </a:extLst>
          </p:cNvPr>
          <p:cNvSpPr>
            <a:spLocks/>
          </p:cNvSpPr>
          <p:nvPr/>
        </p:nvSpPr>
        <p:spPr bwMode="auto">
          <a:xfrm>
            <a:off x="4835068" y="2465596"/>
            <a:ext cx="118872" cy="116495"/>
          </a:xfrm>
          <a:custGeom>
            <a:avLst/>
            <a:gdLst>
              <a:gd name="T0" fmla="*/ 1 w 114"/>
              <a:gd name="T1" fmla="*/ 0 h 114"/>
              <a:gd name="T2" fmla="*/ 0 w 114"/>
              <a:gd name="T3" fmla="*/ 114 h 114"/>
              <a:gd name="T4" fmla="*/ 114 w 114"/>
              <a:gd name="T5" fmla="*/ 113 h 114"/>
              <a:gd name="T6" fmla="*/ 57 w 114"/>
              <a:gd name="T7" fmla="*/ 56 h 114"/>
              <a:gd name="T8" fmla="*/ 1 w 114"/>
              <a:gd name="T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4">
                <a:moveTo>
                  <a:pt x="1" y="0"/>
                </a:moveTo>
                <a:lnTo>
                  <a:pt x="0" y="114"/>
                </a:lnTo>
                <a:lnTo>
                  <a:pt x="114" y="113"/>
                </a:lnTo>
                <a:lnTo>
                  <a:pt x="57" y="56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70AE1A1-F509-4FED-43DC-ECDAFFB4B76D}"/>
              </a:ext>
            </a:extLst>
          </p:cNvPr>
          <p:cNvGrpSpPr>
            <a:grpSpLocks noChangeAspect="1"/>
          </p:cNvGrpSpPr>
          <p:nvPr/>
        </p:nvGrpSpPr>
        <p:grpSpPr>
          <a:xfrm>
            <a:off x="2663818" y="2806561"/>
            <a:ext cx="155448" cy="155448"/>
            <a:chOff x="3592513" y="1765303"/>
            <a:chExt cx="100013" cy="100013"/>
          </a:xfrm>
        </p:grpSpPr>
        <p:sp>
          <p:nvSpPr>
            <p:cNvPr id="160" name="Freeform 43">
              <a:hlinkClick r:id="rId30"/>
              <a:extLst>
                <a:ext uri="{FF2B5EF4-FFF2-40B4-BE49-F238E27FC236}">
                  <a16:creationId xmlns:a16="http://schemas.microsoft.com/office/drawing/2014/main" id="{AAA7AD24-289C-CBE8-F3DF-7A21FE7C3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513" y="1765303"/>
              <a:ext cx="100013" cy="100013"/>
            </a:xfrm>
            <a:custGeom>
              <a:avLst/>
              <a:gdLst>
                <a:gd name="T0" fmla="*/ 0 w 145"/>
                <a:gd name="T1" fmla="*/ 72 h 145"/>
                <a:gd name="T2" fmla="*/ 73 w 145"/>
                <a:gd name="T3" fmla="*/ 145 h 145"/>
                <a:gd name="T4" fmla="*/ 145 w 145"/>
                <a:gd name="T5" fmla="*/ 72 h 145"/>
                <a:gd name="T6" fmla="*/ 73 w 145"/>
                <a:gd name="T7" fmla="*/ 0 h 145"/>
                <a:gd name="T8" fmla="*/ 0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2"/>
                  </a:moveTo>
                  <a:lnTo>
                    <a:pt x="73" y="145"/>
                  </a:lnTo>
                  <a:lnTo>
                    <a:pt x="145" y="72"/>
                  </a:lnTo>
                  <a:lnTo>
                    <a:pt x="7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0072BC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44">
              <a:hlinkClick r:id="rId30"/>
              <a:extLst>
                <a:ext uri="{FF2B5EF4-FFF2-40B4-BE49-F238E27FC236}">
                  <a16:creationId xmlns:a16="http://schemas.microsoft.com/office/drawing/2014/main" id="{75D07183-0DEE-7537-96CE-B7E95521A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513" y="1816103"/>
              <a:ext cx="100013" cy="49213"/>
            </a:xfrm>
            <a:custGeom>
              <a:avLst/>
              <a:gdLst>
                <a:gd name="T0" fmla="*/ 0 w 145"/>
                <a:gd name="T1" fmla="*/ 0 h 73"/>
                <a:gd name="T2" fmla="*/ 73 w 145"/>
                <a:gd name="T3" fmla="*/ 73 h 73"/>
                <a:gd name="T4" fmla="*/ 145 w 145"/>
                <a:gd name="T5" fmla="*/ 0 h 73"/>
                <a:gd name="T6" fmla="*/ 72 w 145"/>
                <a:gd name="T7" fmla="*/ 0 h 73"/>
                <a:gd name="T8" fmla="*/ 0 w 14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3">
                  <a:moveTo>
                    <a:pt x="0" y="0"/>
                  </a:moveTo>
                  <a:lnTo>
                    <a:pt x="73" y="73"/>
                  </a:lnTo>
                  <a:lnTo>
                    <a:pt x="145" y="0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DA24603-621D-4080-7F47-1089F485EA67}"/>
              </a:ext>
            </a:extLst>
          </p:cNvPr>
          <p:cNvGrpSpPr>
            <a:grpSpLocks noChangeAspect="1"/>
          </p:cNvGrpSpPr>
          <p:nvPr/>
        </p:nvGrpSpPr>
        <p:grpSpPr>
          <a:xfrm>
            <a:off x="3369786" y="2806561"/>
            <a:ext cx="155448" cy="155448"/>
            <a:chOff x="4011613" y="1765303"/>
            <a:chExt cx="100013" cy="100013"/>
          </a:xfrm>
        </p:grpSpPr>
        <p:sp>
          <p:nvSpPr>
            <p:cNvPr id="163" name="Freeform 45">
              <a:hlinkClick r:id="rId31"/>
              <a:extLst>
                <a:ext uri="{FF2B5EF4-FFF2-40B4-BE49-F238E27FC236}">
                  <a16:creationId xmlns:a16="http://schemas.microsoft.com/office/drawing/2014/main" id="{CDE33E3F-FD79-9AA5-5C9A-02B953B06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1765303"/>
              <a:ext cx="100013" cy="100013"/>
            </a:xfrm>
            <a:custGeom>
              <a:avLst/>
              <a:gdLst>
                <a:gd name="T0" fmla="*/ 0 w 145"/>
                <a:gd name="T1" fmla="*/ 72 h 145"/>
                <a:gd name="T2" fmla="*/ 73 w 145"/>
                <a:gd name="T3" fmla="*/ 145 h 145"/>
                <a:gd name="T4" fmla="*/ 145 w 145"/>
                <a:gd name="T5" fmla="*/ 72 h 145"/>
                <a:gd name="T6" fmla="*/ 73 w 145"/>
                <a:gd name="T7" fmla="*/ 0 h 145"/>
                <a:gd name="T8" fmla="*/ 0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2"/>
                  </a:moveTo>
                  <a:lnTo>
                    <a:pt x="73" y="145"/>
                  </a:lnTo>
                  <a:lnTo>
                    <a:pt x="145" y="72"/>
                  </a:lnTo>
                  <a:lnTo>
                    <a:pt x="7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00A651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46">
              <a:hlinkClick r:id="rId31"/>
              <a:extLst>
                <a:ext uri="{FF2B5EF4-FFF2-40B4-BE49-F238E27FC236}">
                  <a16:creationId xmlns:a16="http://schemas.microsoft.com/office/drawing/2014/main" id="{EC6038F4-36CA-9451-42E3-B3580637E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1816103"/>
              <a:ext cx="100013" cy="49213"/>
            </a:xfrm>
            <a:custGeom>
              <a:avLst/>
              <a:gdLst>
                <a:gd name="T0" fmla="*/ 0 w 145"/>
                <a:gd name="T1" fmla="*/ 0 h 73"/>
                <a:gd name="T2" fmla="*/ 73 w 145"/>
                <a:gd name="T3" fmla="*/ 73 h 73"/>
                <a:gd name="T4" fmla="*/ 145 w 145"/>
                <a:gd name="T5" fmla="*/ 0 h 73"/>
                <a:gd name="T6" fmla="*/ 72 w 145"/>
                <a:gd name="T7" fmla="*/ 0 h 73"/>
                <a:gd name="T8" fmla="*/ 0 w 14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3">
                  <a:moveTo>
                    <a:pt x="0" y="0"/>
                  </a:moveTo>
                  <a:lnTo>
                    <a:pt x="73" y="73"/>
                  </a:lnTo>
                  <a:lnTo>
                    <a:pt x="145" y="0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6BFF4D6-1320-367D-B364-64CC1C23A994}"/>
              </a:ext>
            </a:extLst>
          </p:cNvPr>
          <p:cNvGrpSpPr>
            <a:grpSpLocks noChangeAspect="1"/>
          </p:cNvGrpSpPr>
          <p:nvPr/>
        </p:nvGrpSpPr>
        <p:grpSpPr>
          <a:xfrm>
            <a:off x="4089407" y="2806561"/>
            <a:ext cx="155448" cy="155448"/>
            <a:chOff x="4446588" y="1765303"/>
            <a:chExt cx="101600" cy="100013"/>
          </a:xfrm>
        </p:grpSpPr>
        <p:sp>
          <p:nvSpPr>
            <p:cNvPr id="166" name="Freeform 47">
              <a:hlinkClick r:id="rId32"/>
              <a:extLst>
                <a:ext uri="{FF2B5EF4-FFF2-40B4-BE49-F238E27FC236}">
                  <a16:creationId xmlns:a16="http://schemas.microsoft.com/office/drawing/2014/main" id="{673E5635-F6AC-7A83-362A-1ED9DC938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1765303"/>
              <a:ext cx="101600" cy="100013"/>
            </a:xfrm>
            <a:custGeom>
              <a:avLst/>
              <a:gdLst>
                <a:gd name="T0" fmla="*/ 0 w 145"/>
                <a:gd name="T1" fmla="*/ 72 h 145"/>
                <a:gd name="T2" fmla="*/ 73 w 145"/>
                <a:gd name="T3" fmla="*/ 145 h 145"/>
                <a:gd name="T4" fmla="*/ 145 w 145"/>
                <a:gd name="T5" fmla="*/ 72 h 145"/>
                <a:gd name="T6" fmla="*/ 73 w 145"/>
                <a:gd name="T7" fmla="*/ 0 h 145"/>
                <a:gd name="T8" fmla="*/ 0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2"/>
                  </a:moveTo>
                  <a:lnTo>
                    <a:pt x="73" y="145"/>
                  </a:lnTo>
                  <a:lnTo>
                    <a:pt x="145" y="72"/>
                  </a:lnTo>
                  <a:lnTo>
                    <a:pt x="7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FFD4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48">
              <a:hlinkClick r:id="rId32"/>
              <a:extLst>
                <a:ext uri="{FF2B5EF4-FFF2-40B4-BE49-F238E27FC236}">
                  <a16:creationId xmlns:a16="http://schemas.microsoft.com/office/drawing/2014/main" id="{14E1A149-9DFF-3F1D-F19D-59447D813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1816103"/>
              <a:ext cx="101600" cy="49213"/>
            </a:xfrm>
            <a:custGeom>
              <a:avLst/>
              <a:gdLst>
                <a:gd name="T0" fmla="*/ 0 w 145"/>
                <a:gd name="T1" fmla="*/ 0 h 73"/>
                <a:gd name="T2" fmla="*/ 73 w 145"/>
                <a:gd name="T3" fmla="*/ 73 h 73"/>
                <a:gd name="T4" fmla="*/ 145 w 145"/>
                <a:gd name="T5" fmla="*/ 0 h 73"/>
                <a:gd name="T6" fmla="*/ 72 w 145"/>
                <a:gd name="T7" fmla="*/ 0 h 73"/>
                <a:gd name="T8" fmla="*/ 0 w 14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3">
                  <a:moveTo>
                    <a:pt x="0" y="0"/>
                  </a:moveTo>
                  <a:lnTo>
                    <a:pt x="73" y="73"/>
                  </a:lnTo>
                  <a:lnTo>
                    <a:pt x="145" y="0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3F0DEED-6EA0-81E4-9450-81DFD5B0D3B5}"/>
              </a:ext>
            </a:extLst>
          </p:cNvPr>
          <p:cNvGrpSpPr>
            <a:grpSpLocks noChangeAspect="1"/>
          </p:cNvGrpSpPr>
          <p:nvPr/>
        </p:nvGrpSpPr>
        <p:grpSpPr>
          <a:xfrm>
            <a:off x="5539540" y="2806561"/>
            <a:ext cx="155448" cy="155448"/>
            <a:chOff x="5270500" y="1765303"/>
            <a:chExt cx="100013" cy="100013"/>
          </a:xfrm>
        </p:grpSpPr>
        <p:sp>
          <p:nvSpPr>
            <p:cNvPr id="169" name="Freeform 49">
              <a:hlinkClick r:id="rId34"/>
              <a:extLst>
                <a:ext uri="{FF2B5EF4-FFF2-40B4-BE49-F238E27FC236}">
                  <a16:creationId xmlns:a16="http://schemas.microsoft.com/office/drawing/2014/main" id="{E1C52AAF-B6DF-5245-96C8-283D33DCF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500" y="1765303"/>
              <a:ext cx="100013" cy="100013"/>
            </a:xfrm>
            <a:custGeom>
              <a:avLst/>
              <a:gdLst>
                <a:gd name="T0" fmla="*/ 145 w 145"/>
                <a:gd name="T1" fmla="*/ 72 h 145"/>
                <a:gd name="T2" fmla="*/ 72 w 145"/>
                <a:gd name="T3" fmla="*/ 0 h 145"/>
                <a:gd name="T4" fmla="*/ 0 w 145"/>
                <a:gd name="T5" fmla="*/ 72 h 145"/>
                <a:gd name="T6" fmla="*/ 72 w 145"/>
                <a:gd name="T7" fmla="*/ 145 h 145"/>
                <a:gd name="T8" fmla="*/ 145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145" y="72"/>
                  </a:moveTo>
                  <a:lnTo>
                    <a:pt x="72" y="0"/>
                  </a:lnTo>
                  <a:lnTo>
                    <a:pt x="0" y="72"/>
                  </a:lnTo>
                  <a:lnTo>
                    <a:pt x="72" y="145"/>
                  </a:lnTo>
                  <a:lnTo>
                    <a:pt x="145" y="72"/>
                  </a:lnTo>
                  <a:close/>
                </a:path>
              </a:pathLst>
            </a:custGeom>
            <a:solidFill>
              <a:srgbClr val="F69EA1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50">
              <a:hlinkClick r:id="rId34"/>
              <a:extLst>
                <a:ext uri="{FF2B5EF4-FFF2-40B4-BE49-F238E27FC236}">
                  <a16:creationId xmlns:a16="http://schemas.microsoft.com/office/drawing/2014/main" id="{0F48973A-4774-B52C-2B9E-D8BCD7CC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500" y="1765303"/>
              <a:ext cx="100013" cy="50800"/>
            </a:xfrm>
            <a:custGeom>
              <a:avLst/>
              <a:gdLst>
                <a:gd name="T0" fmla="*/ 144 w 144"/>
                <a:gd name="T1" fmla="*/ 72 h 72"/>
                <a:gd name="T2" fmla="*/ 72 w 144"/>
                <a:gd name="T3" fmla="*/ 0 h 72"/>
                <a:gd name="T4" fmla="*/ 0 w 144"/>
                <a:gd name="T5" fmla="*/ 72 h 72"/>
                <a:gd name="T6" fmla="*/ 73 w 144"/>
                <a:gd name="T7" fmla="*/ 72 h 72"/>
                <a:gd name="T8" fmla="*/ 144 w 144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72">
                  <a:moveTo>
                    <a:pt x="144" y="72"/>
                  </a:moveTo>
                  <a:lnTo>
                    <a:pt x="72" y="0"/>
                  </a:lnTo>
                  <a:lnTo>
                    <a:pt x="0" y="72"/>
                  </a:lnTo>
                  <a:lnTo>
                    <a:pt x="73" y="72"/>
                  </a:lnTo>
                  <a:lnTo>
                    <a:pt x="144" y="72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F38219C-D190-5589-3845-2AF5AF73985D}"/>
              </a:ext>
            </a:extLst>
          </p:cNvPr>
          <p:cNvGrpSpPr>
            <a:grpSpLocks noChangeAspect="1"/>
          </p:cNvGrpSpPr>
          <p:nvPr/>
        </p:nvGrpSpPr>
        <p:grpSpPr>
          <a:xfrm>
            <a:off x="6240385" y="2806561"/>
            <a:ext cx="155448" cy="155448"/>
            <a:chOff x="5692775" y="1765303"/>
            <a:chExt cx="100013" cy="100013"/>
          </a:xfrm>
        </p:grpSpPr>
        <p:sp>
          <p:nvSpPr>
            <p:cNvPr id="172" name="Freeform 51">
              <a:hlinkClick r:id="rId35"/>
              <a:extLst>
                <a:ext uri="{FF2B5EF4-FFF2-40B4-BE49-F238E27FC236}">
                  <a16:creationId xmlns:a16="http://schemas.microsoft.com/office/drawing/2014/main" id="{2C16C513-F42D-1A5E-BF1B-1BB2F8AAE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2775" y="1765303"/>
              <a:ext cx="100013" cy="100013"/>
            </a:xfrm>
            <a:custGeom>
              <a:avLst/>
              <a:gdLst>
                <a:gd name="T0" fmla="*/ 0 w 145"/>
                <a:gd name="T1" fmla="*/ 72 h 145"/>
                <a:gd name="T2" fmla="*/ 72 w 145"/>
                <a:gd name="T3" fmla="*/ 145 h 145"/>
                <a:gd name="T4" fmla="*/ 145 w 145"/>
                <a:gd name="T5" fmla="*/ 72 h 145"/>
                <a:gd name="T6" fmla="*/ 72 w 145"/>
                <a:gd name="T7" fmla="*/ 0 h 145"/>
                <a:gd name="T8" fmla="*/ 0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2"/>
                  </a:moveTo>
                  <a:lnTo>
                    <a:pt x="72" y="145"/>
                  </a:lnTo>
                  <a:lnTo>
                    <a:pt x="145" y="72"/>
                  </a:lnTo>
                  <a:lnTo>
                    <a:pt x="72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A5439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52">
              <a:hlinkClick r:id="rId35"/>
              <a:extLst>
                <a:ext uri="{FF2B5EF4-FFF2-40B4-BE49-F238E27FC236}">
                  <a16:creationId xmlns:a16="http://schemas.microsoft.com/office/drawing/2014/main" id="{794D9BD0-2D34-DD13-CB80-018C9A3F8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2775" y="1816103"/>
              <a:ext cx="100013" cy="49213"/>
            </a:xfrm>
            <a:custGeom>
              <a:avLst/>
              <a:gdLst>
                <a:gd name="T0" fmla="*/ 0 w 145"/>
                <a:gd name="T1" fmla="*/ 0 h 73"/>
                <a:gd name="T2" fmla="*/ 72 w 145"/>
                <a:gd name="T3" fmla="*/ 73 h 73"/>
                <a:gd name="T4" fmla="*/ 145 w 145"/>
                <a:gd name="T5" fmla="*/ 0 h 73"/>
                <a:gd name="T6" fmla="*/ 71 w 145"/>
                <a:gd name="T7" fmla="*/ 0 h 73"/>
                <a:gd name="T8" fmla="*/ 0 w 14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3">
                  <a:moveTo>
                    <a:pt x="0" y="0"/>
                  </a:moveTo>
                  <a:lnTo>
                    <a:pt x="72" y="73"/>
                  </a:lnTo>
                  <a:lnTo>
                    <a:pt x="145" y="0"/>
                  </a:lnTo>
                  <a:lnTo>
                    <a:pt x="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2D99E6-A810-B983-3E22-021C5EFF56CB}"/>
              </a:ext>
            </a:extLst>
          </p:cNvPr>
          <p:cNvGrpSpPr/>
          <p:nvPr/>
        </p:nvGrpSpPr>
        <p:grpSpPr>
          <a:xfrm>
            <a:off x="6966567" y="2806561"/>
            <a:ext cx="155448" cy="155448"/>
            <a:chOff x="6952919" y="2806561"/>
            <a:chExt cx="155448" cy="155448"/>
          </a:xfrm>
        </p:grpSpPr>
        <p:sp>
          <p:nvSpPr>
            <p:cNvPr id="175" name="Freeform 544">
              <a:hlinkClick r:id="rId36"/>
              <a:extLst>
                <a:ext uri="{FF2B5EF4-FFF2-40B4-BE49-F238E27FC236}">
                  <a16:creationId xmlns:a16="http://schemas.microsoft.com/office/drawing/2014/main" id="{DBDC1C24-A3D7-AF19-DB2F-159D6BAD7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2919" y="2806561"/>
              <a:ext cx="155448" cy="155448"/>
            </a:xfrm>
            <a:custGeom>
              <a:avLst/>
              <a:gdLst>
                <a:gd name="T0" fmla="*/ 0 w 145"/>
                <a:gd name="T1" fmla="*/ 72 h 145"/>
                <a:gd name="T2" fmla="*/ 73 w 145"/>
                <a:gd name="T3" fmla="*/ 145 h 145"/>
                <a:gd name="T4" fmla="*/ 145 w 145"/>
                <a:gd name="T5" fmla="*/ 72 h 145"/>
                <a:gd name="T6" fmla="*/ 73 w 145"/>
                <a:gd name="T7" fmla="*/ 0 h 145"/>
                <a:gd name="T8" fmla="*/ 0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2"/>
                  </a:moveTo>
                  <a:lnTo>
                    <a:pt x="73" y="145"/>
                  </a:lnTo>
                  <a:lnTo>
                    <a:pt x="145" y="72"/>
                  </a:lnTo>
                  <a:lnTo>
                    <a:pt x="7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8FCC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545">
              <a:hlinkClick r:id="rId36"/>
              <a:extLst>
                <a:ext uri="{FF2B5EF4-FFF2-40B4-BE49-F238E27FC236}">
                  <a16:creationId xmlns:a16="http://schemas.microsoft.com/office/drawing/2014/main" id="{BB1D57BA-7E4C-EF7F-06E2-BB927C395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2919" y="2885518"/>
              <a:ext cx="155448" cy="76491"/>
            </a:xfrm>
            <a:custGeom>
              <a:avLst/>
              <a:gdLst>
                <a:gd name="T0" fmla="*/ 0 w 145"/>
                <a:gd name="T1" fmla="*/ 0 h 73"/>
                <a:gd name="T2" fmla="*/ 73 w 145"/>
                <a:gd name="T3" fmla="*/ 73 h 73"/>
                <a:gd name="T4" fmla="*/ 145 w 145"/>
                <a:gd name="T5" fmla="*/ 0 h 73"/>
                <a:gd name="T6" fmla="*/ 72 w 145"/>
                <a:gd name="T7" fmla="*/ 0 h 73"/>
                <a:gd name="T8" fmla="*/ 0 w 14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3">
                  <a:moveTo>
                    <a:pt x="0" y="0"/>
                  </a:moveTo>
                  <a:lnTo>
                    <a:pt x="73" y="73"/>
                  </a:lnTo>
                  <a:lnTo>
                    <a:pt x="145" y="0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2EFDF0A-2E6B-E234-4714-E3E18BC5CE91}"/>
              </a:ext>
            </a:extLst>
          </p:cNvPr>
          <p:cNvGrpSpPr/>
          <p:nvPr/>
        </p:nvGrpSpPr>
        <p:grpSpPr>
          <a:xfrm>
            <a:off x="7677611" y="2806561"/>
            <a:ext cx="155448" cy="155448"/>
            <a:chOff x="7677611" y="2806561"/>
            <a:chExt cx="155448" cy="155448"/>
          </a:xfrm>
        </p:grpSpPr>
        <p:sp>
          <p:nvSpPr>
            <p:cNvPr id="178" name="Freeform 577">
              <a:hlinkClick r:id="rId37"/>
              <a:extLst>
                <a:ext uri="{FF2B5EF4-FFF2-40B4-BE49-F238E27FC236}">
                  <a16:creationId xmlns:a16="http://schemas.microsoft.com/office/drawing/2014/main" id="{0F24566F-2DBA-1AAD-A4F8-BA0A78C08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611" y="2806561"/>
              <a:ext cx="155448" cy="155448"/>
            </a:xfrm>
            <a:custGeom>
              <a:avLst/>
              <a:gdLst>
                <a:gd name="T0" fmla="*/ 145 w 145"/>
                <a:gd name="T1" fmla="*/ 72 h 145"/>
                <a:gd name="T2" fmla="*/ 72 w 145"/>
                <a:gd name="T3" fmla="*/ 0 h 145"/>
                <a:gd name="T4" fmla="*/ 0 w 145"/>
                <a:gd name="T5" fmla="*/ 72 h 145"/>
                <a:gd name="T6" fmla="*/ 72 w 145"/>
                <a:gd name="T7" fmla="*/ 145 h 145"/>
                <a:gd name="T8" fmla="*/ 145 w 145"/>
                <a:gd name="T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145" y="72"/>
                  </a:moveTo>
                  <a:lnTo>
                    <a:pt x="72" y="0"/>
                  </a:lnTo>
                  <a:lnTo>
                    <a:pt x="0" y="72"/>
                  </a:lnTo>
                  <a:lnTo>
                    <a:pt x="72" y="145"/>
                  </a:lnTo>
                  <a:lnTo>
                    <a:pt x="145" y="72"/>
                  </a:lnTo>
                  <a:close/>
                </a:path>
              </a:pathLst>
            </a:custGeom>
            <a:solidFill>
              <a:srgbClr val="A17A4D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578">
              <a:hlinkClick r:id="rId37"/>
              <a:extLst>
                <a:ext uri="{FF2B5EF4-FFF2-40B4-BE49-F238E27FC236}">
                  <a16:creationId xmlns:a16="http://schemas.microsoft.com/office/drawing/2014/main" id="{07253A3D-92FD-8744-907B-5B25BD076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611" y="2806561"/>
              <a:ext cx="155448" cy="78957"/>
            </a:xfrm>
            <a:custGeom>
              <a:avLst/>
              <a:gdLst>
                <a:gd name="T0" fmla="*/ 145 w 145"/>
                <a:gd name="T1" fmla="*/ 72 h 72"/>
                <a:gd name="T2" fmla="*/ 72 w 145"/>
                <a:gd name="T3" fmla="*/ 0 h 72"/>
                <a:gd name="T4" fmla="*/ 0 w 145"/>
                <a:gd name="T5" fmla="*/ 72 h 72"/>
                <a:gd name="T6" fmla="*/ 73 w 145"/>
                <a:gd name="T7" fmla="*/ 72 h 72"/>
                <a:gd name="T8" fmla="*/ 145 w 145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2">
                  <a:moveTo>
                    <a:pt x="145" y="72"/>
                  </a:moveTo>
                  <a:lnTo>
                    <a:pt x="72" y="0"/>
                  </a:lnTo>
                  <a:lnTo>
                    <a:pt x="0" y="72"/>
                  </a:lnTo>
                  <a:lnTo>
                    <a:pt x="73" y="72"/>
                  </a:lnTo>
                  <a:lnTo>
                    <a:pt x="145" y="72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B5D1F15-C8BA-5342-B0AD-AAF76E32993F}"/>
              </a:ext>
            </a:extLst>
          </p:cNvPr>
          <p:cNvGrpSpPr>
            <a:grpSpLocks noChangeAspect="1"/>
          </p:cNvGrpSpPr>
          <p:nvPr/>
        </p:nvGrpSpPr>
        <p:grpSpPr>
          <a:xfrm>
            <a:off x="4828970" y="2806561"/>
            <a:ext cx="155448" cy="155448"/>
            <a:chOff x="4852988" y="1762127"/>
            <a:chExt cx="100013" cy="100013"/>
          </a:xfrm>
        </p:grpSpPr>
        <p:sp>
          <p:nvSpPr>
            <p:cNvPr id="181" name="Freeform 812">
              <a:hlinkClick r:id="rId33"/>
              <a:extLst>
                <a:ext uri="{FF2B5EF4-FFF2-40B4-BE49-F238E27FC236}">
                  <a16:creationId xmlns:a16="http://schemas.microsoft.com/office/drawing/2014/main" id="{8A364F11-2EA9-873B-1224-7143571A3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2988" y="1762127"/>
              <a:ext cx="100013" cy="100013"/>
            </a:xfrm>
            <a:custGeom>
              <a:avLst/>
              <a:gdLst>
                <a:gd name="T0" fmla="*/ 0 w 145"/>
                <a:gd name="T1" fmla="*/ 73 h 145"/>
                <a:gd name="T2" fmla="*/ 72 w 145"/>
                <a:gd name="T3" fmla="*/ 145 h 145"/>
                <a:gd name="T4" fmla="*/ 145 w 145"/>
                <a:gd name="T5" fmla="*/ 73 h 145"/>
                <a:gd name="T6" fmla="*/ 72 w 145"/>
                <a:gd name="T7" fmla="*/ 0 h 145"/>
                <a:gd name="T8" fmla="*/ 0 w 145"/>
                <a:gd name="T9" fmla="*/ 7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45">
                  <a:moveTo>
                    <a:pt x="0" y="73"/>
                  </a:moveTo>
                  <a:lnTo>
                    <a:pt x="72" y="145"/>
                  </a:lnTo>
                  <a:lnTo>
                    <a:pt x="145" y="73"/>
                  </a:lnTo>
                  <a:lnTo>
                    <a:pt x="72" y="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4792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813">
              <a:hlinkClick r:id="rId33"/>
              <a:extLst>
                <a:ext uri="{FF2B5EF4-FFF2-40B4-BE49-F238E27FC236}">
                  <a16:creationId xmlns:a16="http://schemas.microsoft.com/office/drawing/2014/main" id="{4CA04E12-A700-7341-3635-E879E955E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2988" y="1812927"/>
              <a:ext cx="100013" cy="49213"/>
            </a:xfrm>
            <a:custGeom>
              <a:avLst/>
              <a:gdLst>
                <a:gd name="T0" fmla="*/ 0 w 145"/>
                <a:gd name="T1" fmla="*/ 0 h 72"/>
                <a:gd name="T2" fmla="*/ 72 w 145"/>
                <a:gd name="T3" fmla="*/ 72 h 72"/>
                <a:gd name="T4" fmla="*/ 145 w 145"/>
                <a:gd name="T5" fmla="*/ 0 h 72"/>
                <a:gd name="T6" fmla="*/ 71 w 145"/>
                <a:gd name="T7" fmla="*/ 0 h 72"/>
                <a:gd name="T8" fmla="*/ 0 w 145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72">
                  <a:moveTo>
                    <a:pt x="0" y="0"/>
                  </a:moveTo>
                  <a:lnTo>
                    <a:pt x="72" y="72"/>
                  </a:lnTo>
                  <a:lnTo>
                    <a:pt x="145" y="0"/>
                  </a:lnTo>
                  <a:lnTo>
                    <a:pt x="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3" name="Freeform 11">
            <a:hlinkClick r:id="rId44"/>
            <a:extLst>
              <a:ext uri="{FF2B5EF4-FFF2-40B4-BE49-F238E27FC236}">
                <a16:creationId xmlns:a16="http://schemas.microsoft.com/office/drawing/2014/main" id="{FAB10AF9-AAAB-7D96-B9F4-CE1D83870230}"/>
              </a:ext>
            </a:extLst>
          </p:cNvPr>
          <p:cNvSpPr>
            <a:spLocks/>
          </p:cNvSpPr>
          <p:nvPr/>
        </p:nvSpPr>
        <p:spPr bwMode="auto">
          <a:xfrm>
            <a:off x="8393602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1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1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ED1C24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21">
            <a:hlinkClick r:id="rId39"/>
            <a:extLst>
              <a:ext uri="{FF2B5EF4-FFF2-40B4-BE49-F238E27FC236}">
                <a16:creationId xmlns:a16="http://schemas.microsoft.com/office/drawing/2014/main" id="{99EC8E56-893D-A488-6CB3-07B48013A513}"/>
              </a:ext>
            </a:extLst>
          </p:cNvPr>
          <p:cNvSpPr>
            <a:spLocks/>
          </p:cNvSpPr>
          <p:nvPr/>
        </p:nvSpPr>
        <p:spPr bwMode="auto">
          <a:xfrm>
            <a:off x="2670819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0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0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22">
            <a:hlinkClick r:id="rId40"/>
            <a:extLst>
              <a:ext uri="{FF2B5EF4-FFF2-40B4-BE49-F238E27FC236}">
                <a16:creationId xmlns:a16="http://schemas.microsoft.com/office/drawing/2014/main" id="{D2DA7D83-3615-E6C6-D887-8945AF72E235}"/>
              </a:ext>
            </a:extLst>
          </p:cNvPr>
          <p:cNvSpPr>
            <a:spLocks/>
          </p:cNvSpPr>
          <p:nvPr/>
        </p:nvSpPr>
        <p:spPr bwMode="auto">
          <a:xfrm>
            <a:off x="3371994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1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1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27">
            <a:hlinkClick r:id="rId38"/>
            <a:extLst>
              <a:ext uri="{FF2B5EF4-FFF2-40B4-BE49-F238E27FC236}">
                <a16:creationId xmlns:a16="http://schemas.microsoft.com/office/drawing/2014/main" id="{881A72AA-560D-0ACF-D31D-95D41638F318}"/>
              </a:ext>
            </a:extLst>
          </p:cNvPr>
          <p:cNvSpPr>
            <a:spLocks/>
          </p:cNvSpPr>
          <p:nvPr/>
        </p:nvSpPr>
        <p:spPr bwMode="auto">
          <a:xfrm>
            <a:off x="1780650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0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0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640">
            <a:hlinkClick r:id="rId42"/>
            <a:extLst>
              <a:ext uri="{FF2B5EF4-FFF2-40B4-BE49-F238E27FC236}">
                <a16:creationId xmlns:a16="http://schemas.microsoft.com/office/drawing/2014/main" id="{A472B25D-7B85-E169-6C9B-A39C560D8386}"/>
              </a:ext>
            </a:extLst>
          </p:cNvPr>
          <p:cNvSpPr>
            <a:spLocks/>
          </p:cNvSpPr>
          <p:nvPr/>
        </p:nvSpPr>
        <p:spPr bwMode="auto">
          <a:xfrm>
            <a:off x="5545324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0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0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641">
            <a:hlinkClick r:id="rId43"/>
            <a:extLst>
              <a:ext uri="{FF2B5EF4-FFF2-40B4-BE49-F238E27FC236}">
                <a16:creationId xmlns:a16="http://schemas.microsoft.com/office/drawing/2014/main" id="{4A960C2C-D71A-A3D8-1E89-F231B1B29F96}"/>
              </a:ext>
            </a:extLst>
          </p:cNvPr>
          <p:cNvSpPr>
            <a:spLocks/>
          </p:cNvSpPr>
          <p:nvPr/>
        </p:nvSpPr>
        <p:spPr bwMode="auto">
          <a:xfrm>
            <a:off x="6972705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0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0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Freeform 753">
            <a:hlinkClick r:id="rId41"/>
            <a:extLst>
              <a:ext uri="{FF2B5EF4-FFF2-40B4-BE49-F238E27FC236}">
                <a16:creationId xmlns:a16="http://schemas.microsoft.com/office/drawing/2014/main" id="{C29D8F29-43B0-C0E7-6A67-AD9BD7E89B06}"/>
              </a:ext>
            </a:extLst>
          </p:cNvPr>
          <p:cNvSpPr>
            <a:spLocks/>
          </p:cNvSpPr>
          <p:nvPr/>
        </p:nvSpPr>
        <p:spPr bwMode="auto">
          <a:xfrm>
            <a:off x="4829951" y="3191574"/>
            <a:ext cx="146304" cy="109728"/>
          </a:xfrm>
          <a:custGeom>
            <a:avLst/>
            <a:gdLst>
              <a:gd name="T0" fmla="*/ 125 w 125"/>
              <a:gd name="T1" fmla="*/ 100 h 100"/>
              <a:gd name="T2" fmla="*/ 0 w 125"/>
              <a:gd name="T3" fmla="*/ 100 h 100"/>
              <a:gd name="T4" fmla="*/ 40 w 125"/>
              <a:gd name="T5" fmla="*/ 36 h 100"/>
              <a:gd name="T6" fmla="*/ 62 w 125"/>
              <a:gd name="T7" fmla="*/ 0 h 100"/>
              <a:gd name="T8" fmla="*/ 125 w 125"/>
              <a:gd name="T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00">
                <a:moveTo>
                  <a:pt x="125" y="100"/>
                </a:moveTo>
                <a:lnTo>
                  <a:pt x="0" y="100"/>
                </a:lnTo>
                <a:lnTo>
                  <a:pt x="40" y="36"/>
                </a:lnTo>
                <a:lnTo>
                  <a:pt x="62" y="0"/>
                </a:lnTo>
                <a:lnTo>
                  <a:pt x="125" y="100"/>
                </a:lnTo>
                <a:close/>
              </a:path>
            </a:pathLst>
          </a:cu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17">
            <a:hlinkClick r:id="rId84"/>
            <a:extLst>
              <a:ext uri="{FF2B5EF4-FFF2-40B4-BE49-F238E27FC236}">
                <a16:creationId xmlns:a16="http://schemas.microsoft.com/office/drawing/2014/main" id="{07A34B17-EB42-8591-D1A0-50DD7DCDBB5C}"/>
              </a:ext>
            </a:extLst>
          </p:cNvPr>
          <p:cNvSpPr>
            <a:spLocks/>
          </p:cNvSpPr>
          <p:nvPr/>
        </p:nvSpPr>
        <p:spPr bwMode="auto">
          <a:xfrm>
            <a:off x="2677114" y="6085186"/>
            <a:ext cx="137160" cy="146304"/>
          </a:xfrm>
          <a:custGeom>
            <a:avLst/>
            <a:gdLst>
              <a:gd name="T0" fmla="*/ 105 w 127"/>
              <a:gd name="T1" fmla="*/ 135 h 135"/>
              <a:gd name="T2" fmla="*/ 62 w 127"/>
              <a:gd name="T3" fmla="*/ 135 h 135"/>
              <a:gd name="T4" fmla="*/ 23 w 127"/>
              <a:gd name="T5" fmla="*/ 135 h 135"/>
              <a:gd name="T6" fmla="*/ 0 w 127"/>
              <a:gd name="T7" fmla="*/ 49 h 135"/>
              <a:gd name="T8" fmla="*/ 64 w 127"/>
              <a:gd name="T9" fmla="*/ 0 h 135"/>
              <a:gd name="T10" fmla="*/ 127 w 127"/>
              <a:gd name="T11" fmla="*/ 49 h 135"/>
              <a:gd name="T12" fmla="*/ 105 w 127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" h="135">
                <a:moveTo>
                  <a:pt x="105" y="135"/>
                </a:moveTo>
                <a:lnTo>
                  <a:pt x="62" y="135"/>
                </a:lnTo>
                <a:lnTo>
                  <a:pt x="23" y="135"/>
                </a:lnTo>
                <a:lnTo>
                  <a:pt x="0" y="49"/>
                </a:lnTo>
                <a:lnTo>
                  <a:pt x="64" y="0"/>
                </a:lnTo>
                <a:lnTo>
                  <a:pt x="127" y="49"/>
                </a:lnTo>
                <a:lnTo>
                  <a:pt x="105" y="135"/>
                </a:lnTo>
                <a:close/>
              </a:path>
            </a:pathLst>
          </a:cu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34">
            <a:extLst>
              <a:ext uri="{FF2B5EF4-FFF2-40B4-BE49-F238E27FC236}">
                <a16:creationId xmlns:a16="http://schemas.microsoft.com/office/drawing/2014/main" id="{C4322E83-97CB-402A-57F2-FD52C0BEBBFD}"/>
              </a:ext>
            </a:extLst>
          </p:cNvPr>
          <p:cNvSpPr>
            <a:spLocks/>
          </p:cNvSpPr>
          <p:nvPr/>
        </p:nvSpPr>
        <p:spPr bwMode="auto">
          <a:xfrm>
            <a:off x="1781584" y="6085186"/>
            <a:ext cx="137160" cy="146304"/>
          </a:xfrm>
          <a:custGeom>
            <a:avLst/>
            <a:gdLst>
              <a:gd name="T0" fmla="*/ 104 w 126"/>
              <a:gd name="T1" fmla="*/ 135 h 135"/>
              <a:gd name="T2" fmla="*/ 62 w 126"/>
              <a:gd name="T3" fmla="*/ 135 h 135"/>
              <a:gd name="T4" fmla="*/ 22 w 126"/>
              <a:gd name="T5" fmla="*/ 135 h 135"/>
              <a:gd name="T6" fmla="*/ 0 w 126"/>
              <a:gd name="T7" fmla="*/ 49 h 135"/>
              <a:gd name="T8" fmla="*/ 63 w 126"/>
              <a:gd name="T9" fmla="*/ 0 h 135"/>
              <a:gd name="T10" fmla="*/ 126 w 126"/>
              <a:gd name="T11" fmla="*/ 49 h 135"/>
              <a:gd name="T12" fmla="*/ 104 w 126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35">
                <a:moveTo>
                  <a:pt x="104" y="135"/>
                </a:moveTo>
                <a:lnTo>
                  <a:pt x="62" y="135"/>
                </a:lnTo>
                <a:lnTo>
                  <a:pt x="22" y="135"/>
                </a:lnTo>
                <a:lnTo>
                  <a:pt x="0" y="49"/>
                </a:lnTo>
                <a:lnTo>
                  <a:pt x="63" y="0"/>
                </a:lnTo>
                <a:lnTo>
                  <a:pt x="126" y="49"/>
                </a:lnTo>
                <a:lnTo>
                  <a:pt x="104" y="135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37">
            <a:hlinkClick r:id="rId85"/>
            <a:extLst>
              <a:ext uri="{FF2B5EF4-FFF2-40B4-BE49-F238E27FC236}">
                <a16:creationId xmlns:a16="http://schemas.microsoft.com/office/drawing/2014/main" id="{98161103-F274-323B-5926-7148EF483B30}"/>
              </a:ext>
            </a:extLst>
          </p:cNvPr>
          <p:cNvSpPr>
            <a:spLocks/>
          </p:cNvSpPr>
          <p:nvPr/>
        </p:nvSpPr>
        <p:spPr bwMode="auto">
          <a:xfrm>
            <a:off x="3375094" y="6085186"/>
            <a:ext cx="137160" cy="146304"/>
          </a:xfrm>
          <a:custGeom>
            <a:avLst/>
            <a:gdLst>
              <a:gd name="T0" fmla="*/ 104 w 126"/>
              <a:gd name="T1" fmla="*/ 135 h 135"/>
              <a:gd name="T2" fmla="*/ 61 w 126"/>
              <a:gd name="T3" fmla="*/ 135 h 135"/>
              <a:gd name="T4" fmla="*/ 22 w 126"/>
              <a:gd name="T5" fmla="*/ 135 h 135"/>
              <a:gd name="T6" fmla="*/ 0 w 126"/>
              <a:gd name="T7" fmla="*/ 49 h 135"/>
              <a:gd name="T8" fmla="*/ 63 w 126"/>
              <a:gd name="T9" fmla="*/ 0 h 135"/>
              <a:gd name="T10" fmla="*/ 126 w 126"/>
              <a:gd name="T11" fmla="*/ 49 h 135"/>
              <a:gd name="T12" fmla="*/ 104 w 126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35">
                <a:moveTo>
                  <a:pt x="104" y="135"/>
                </a:moveTo>
                <a:lnTo>
                  <a:pt x="61" y="135"/>
                </a:lnTo>
                <a:lnTo>
                  <a:pt x="22" y="135"/>
                </a:lnTo>
                <a:lnTo>
                  <a:pt x="0" y="49"/>
                </a:lnTo>
                <a:lnTo>
                  <a:pt x="63" y="0"/>
                </a:lnTo>
                <a:lnTo>
                  <a:pt x="126" y="49"/>
                </a:lnTo>
                <a:lnTo>
                  <a:pt x="104" y="135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38">
            <a:hlinkClick r:id="rId86"/>
            <a:extLst>
              <a:ext uri="{FF2B5EF4-FFF2-40B4-BE49-F238E27FC236}">
                <a16:creationId xmlns:a16="http://schemas.microsoft.com/office/drawing/2014/main" id="{ACC52515-2F5C-F51E-870D-964B5823E565}"/>
              </a:ext>
            </a:extLst>
          </p:cNvPr>
          <p:cNvSpPr>
            <a:spLocks/>
          </p:cNvSpPr>
          <p:nvPr/>
        </p:nvSpPr>
        <p:spPr bwMode="auto">
          <a:xfrm>
            <a:off x="4101159" y="6085186"/>
            <a:ext cx="137160" cy="146304"/>
          </a:xfrm>
          <a:custGeom>
            <a:avLst/>
            <a:gdLst>
              <a:gd name="T0" fmla="*/ 105 w 127"/>
              <a:gd name="T1" fmla="*/ 135 h 135"/>
              <a:gd name="T2" fmla="*/ 62 w 127"/>
              <a:gd name="T3" fmla="*/ 135 h 135"/>
              <a:gd name="T4" fmla="*/ 23 w 127"/>
              <a:gd name="T5" fmla="*/ 135 h 135"/>
              <a:gd name="T6" fmla="*/ 0 w 127"/>
              <a:gd name="T7" fmla="*/ 49 h 135"/>
              <a:gd name="T8" fmla="*/ 64 w 127"/>
              <a:gd name="T9" fmla="*/ 0 h 135"/>
              <a:gd name="T10" fmla="*/ 127 w 127"/>
              <a:gd name="T11" fmla="*/ 49 h 135"/>
              <a:gd name="T12" fmla="*/ 105 w 127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" h="135">
                <a:moveTo>
                  <a:pt x="105" y="135"/>
                </a:moveTo>
                <a:lnTo>
                  <a:pt x="62" y="135"/>
                </a:lnTo>
                <a:lnTo>
                  <a:pt x="23" y="135"/>
                </a:lnTo>
                <a:lnTo>
                  <a:pt x="0" y="49"/>
                </a:lnTo>
                <a:lnTo>
                  <a:pt x="64" y="0"/>
                </a:lnTo>
                <a:lnTo>
                  <a:pt x="127" y="49"/>
                </a:lnTo>
                <a:lnTo>
                  <a:pt x="105" y="135"/>
                </a:lnTo>
                <a:close/>
              </a:path>
            </a:pathLst>
          </a:cu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573">
            <a:hlinkClick r:id="rId88"/>
            <a:extLst>
              <a:ext uri="{FF2B5EF4-FFF2-40B4-BE49-F238E27FC236}">
                <a16:creationId xmlns:a16="http://schemas.microsoft.com/office/drawing/2014/main" id="{33F78BE2-B3A4-3AF5-E0FC-491BF690FF4C}"/>
              </a:ext>
            </a:extLst>
          </p:cNvPr>
          <p:cNvSpPr>
            <a:spLocks/>
          </p:cNvSpPr>
          <p:nvPr/>
        </p:nvSpPr>
        <p:spPr bwMode="auto">
          <a:xfrm>
            <a:off x="5551292" y="6085186"/>
            <a:ext cx="137160" cy="146304"/>
          </a:xfrm>
          <a:custGeom>
            <a:avLst/>
            <a:gdLst>
              <a:gd name="T0" fmla="*/ 104 w 126"/>
              <a:gd name="T1" fmla="*/ 135 h 135"/>
              <a:gd name="T2" fmla="*/ 62 w 126"/>
              <a:gd name="T3" fmla="*/ 135 h 135"/>
              <a:gd name="T4" fmla="*/ 22 w 126"/>
              <a:gd name="T5" fmla="*/ 135 h 135"/>
              <a:gd name="T6" fmla="*/ 0 w 126"/>
              <a:gd name="T7" fmla="*/ 49 h 135"/>
              <a:gd name="T8" fmla="*/ 63 w 126"/>
              <a:gd name="T9" fmla="*/ 0 h 135"/>
              <a:gd name="T10" fmla="*/ 126 w 126"/>
              <a:gd name="T11" fmla="*/ 49 h 135"/>
              <a:gd name="T12" fmla="*/ 104 w 126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35">
                <a:moveTo>
                  <a:pt x="104" y="135"/>
                </a:moveTo>
                <a:lnTo>
                  <a:pt x="62" y="135"/>
                </a:lnTo>
                <a:lnTo>
                  <a:pt x="22" y="135"/>
                </a:lnTo>
                <a:lnTo>
                  <a:pt x="0" y="49"/>
                </a:lnTo>
                <a:lnTo>
                  <a:pt x="63" y="0"/>
                </a:lnTo>
                <a:lnTo>
                  <a:pt x="126" y="49"/>
                </a:lnTo>
                <a:lnTo>
                  <a:pt x="104" y="135"/>
                </a:lnTo>
                <a:close/>
              </a:path>
            </a:pathLst>
          </a:cu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Freeform 634">
            <a:hlinkClick r:id="rId87"/>
            <a:extLst>
              <a:ext uri="{FF2B5EF4-FFF2-40B4-BE49-F238E27FC236}">
                <a16:creationId xmlns:a16="http://schemas.microsoft.com/office/drawing/2014/main" id="{ECA38896-C59E-5AFC-64BF-7B943A9B4B72}"/>
              </a:ext>
            </a:extLst>
          </p:cNvPr>
          <p:cNvSpPr>
            <a:spLocks/>
          </p:cNvSpPr>
          <p:nvPr/>
        </p:nvSpPr>
        <p:spPr bwMode="auto">
          <a:xfrm>
            <a:off x="4838280" y="6085186"/>
            <a:ext cx="137160" cy="146304"/>
          </a:xfrm>
          <a:custGeom>
            <a:avLst/>
            <a:gdLst>
              <a:gd name="T0" fmla="*/ 104 w 127"/>
              <a:gd name="T1" fmla="*/ 135 h 135"/>
              <a:gd name="T2" fmla="*/ 62 w 127"/>
              <a:gd name="T3" fmla="*/ 135 h 135"/>
              <a:gd name="T4" fmla="*/ 23 w 127"/>
              <a:gd name="T5" fmla="*/ 135 h 135"/>
              <a:gd name="T6" fmla="*/ 0 w 127"/>
              <a:gd name="T7" fmla="*/ 49 h 135"/>
              <a:gd name="T8" fmla="*/ 63 w 127"/>
              <a:gd name="T9" fmla="*/ 0 h 135"/>
              <a:gd name="T10" fmla="*/ 127 w 127"/>
              <a:gd name="T11" fmla="*/ 49 h 135"/>
              <a:gd name="T12" fmla="*/ 104 w 127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" h="135">
                <a:moveTo>
                  <a:pt x="104" y="135"/>
                </a:moveTo>
                <a:lnTo>
                  <a:pt x="62" y="135"/>
                </a:lnTo>
                <a:lnTo>
                  <a:pt x="23" y="135"/>
                </a:lnTo>
                <a:lnTo>
                  <a:pt x="0" y="49"/>
                </a:lnTo>
                <a:lnTo>
                  <a:pt x="63" y="0"/>
                </a:lnTo>
                <a:lnTo>
                  <a:pt x="127" y="49"/>
                </a:lnTo>
                <a:lnTo>
                  <a:pt x="104" y="135"/>
                </a:lnTo>
                <a:close/>
              </a:path>
            </a:pathLst>
          </a:cu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Freeform 28">
            <a:hlinkClick r:id="rId74"/>
            <a:extLst>
              <a:ext uri="{FF2B5EF4-FFF2-40B4-BE49-F238E27FC236}">
                <a16:creationId xmlns:a16="http://schemas.microsoft.com/office/drawing/2014/main" id="{A5F49F5F-A859-45BF-35B1-B617933B1430}"/>
              </a:ext>
            </a:extLst>
          </p:cNvPr>
          <p:cNvSpPr>
            <a:spLocks/>
          </p:cNvSpPr>
          <p:nvPr/>
        </p:nvSpPr>
        <p:spPr bwMode="auto">
          <a:xfrm>
            <a:off x="2661390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Freeform 29">
            <a:hlinkClick r:id="rId75"/>
            <a:extLst>
              <a:ext uri="{FF2B5EF4-FFF2-40B4-BE49-F238E27FC236}">
                <a16:creationId xmlns:a16="http://schemas.microsoft.com/office/drawing/2014/main" id="{204BC223-9C2E-ED37-D874-2752BEEA4B77}"/>
              </a:ext>
            </a:extLst>
          </p:cNvPr>
          <p:cNvSpPr>
            <a:spLocks/>
          </p:cNvSpPr>
          <p:nvPr/>
        </p:nvSpPr>
        <p:spPr bwMode="auto">
          <a:xfrm>
            <a:off x="3373074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Freeform 30">
            <a:hlinkClick r:id="rId76"/>
            <a:extLst>
              <a:ext uri="{FF2B5EF4-FFF2-40B4-BE49-F238E27FC236}">
                <a16:creationId xmlns:a16="http://schemas.microsoft.com/office/drawing/2014/main" id="{C70D648E-6337-5DBE-A758-1273ECB56DC8}"/>
              </a:ext>
            </a:extLst>
          </p:cNvPr>
          <p:cNvSpPr>
            <a:spLocks/>
          </p:cNvSpPr>
          <p:nvPr/>
        </p:nvSpPr>
        <p:spPr bwMode="auto">
          <a:xfrm>
            <a:off x="4083480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Freeform 31">
            <a:hlinkClick r:id="rId80"/>
            <a:extLst>
              <a:ext uri="{FF2B5EF4-FFF2-40B4-BE49-F238E27FC236}">
                <a16:creationId xmlns:a16="http://schemas.microsoft.com/office/drawing/2014/main" id="{3FB33B64-FCC0-D700-4357-F286A759BBEA}"/>
              </a:ext>
            </a:extLst>
          </p:cNvPr>
          <p:cNvSpPr>
            <a:spLocks/>
          </p:cNvSpPr>
          <p:nvPr/>
        </p:nvSpPr>
        <p:spPr bwMode="auto">
          <a:xfrm>
            <a:off x="5535654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5 w 169"/>
              <a:gd name="T7" fmla="*/ 0 h 115"/>
              <a:gd name="T8" fmla="*/ 169 w 169"/>
              <a:gd name="T9" fmla="*/ 58 h 115"/>
              <a:gd name="T10" fmla="*/ 135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5" y="0"/>
                </a:lnTo>
                <a:lnTo>
                  <a:pt x="169" y="58"/>
                </a:lnTo>
                <a:lnTo>
                  <a:pt x="135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Freeform 32">
            <a:hlinkClick r:id="rId81"/>
            <a:extLst>
              <a:ext uri="{FF2B5EF4-FFF2-40B4-BE49-F238E27FC236}">
                <a16:creationId xmlns:a16="http://schemas.microsoft.com/office/drawing/2014/main" id="{E9BDE2B1-8928-B945-0F7B-AD82A4ECF92F}"/>
              </a:ext>
            </a:extLst>
          </p:cNvPr>
          <p:cNvSpPr>
            <a:spLocks/>
          </p:cNvSpPr>
          <p:nvPr/>
        </p:nvSpPr>
        <p:spPr bwMode="auto">
          <a:xfrm>
            <a:off x="6228300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Freeform 33">
            <a:extLst>
              <a:ext uri="{FF2B5EF4-FFF2-40B4-BE49-F238E27FC236}">
                <a16:creationId xmlns:a16="http://schemas.microsoft.com/office/drawing/2014/main" id="{2BFD25CD-B488-DD71-CBDF-F3A6AE6CA156}"/>
              </a:ext>
            </a:extLst>
          </p:cNvPr>
          <p:cNvSpPr>
            <a:spLocks/>
          </p:cNvSpPr>
          <p:nvPr/>
        </p:nvSpPr>
        <p:spPr bwMode="auto">
          <a:xfrm>
            <a:off x="1751386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Freeform 542">
            <a:hlinkClick r:id="rId82"/>
            <a:extLst>
              <a:ext uri="{FF2B5EF4-FFF2-40B4-BE49-F238E27FC236}">
                <a16:creationId xmlns:a16="http://schemas.microsoft.com/office/drawing/2014/main" id="{3B943200-D700-B66C-E4EB-CDDEFAC50DFF}"/>
              </a:ext>
            </a:extLst>
          </p:cNvPr>
          <p:cNvSpPr>
            <a:spLocks/>
          </p:cNvSpPr>
          <p:nvPr/>
        </p:nvSpPr>
        <p:spPr bwMode="auto">
          <a:xfrm>
            <a:off x="6955404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Freeform 603">
            <a:hlinkClick r:id="rId77"/>
            <a:extLst>
              <a:ext uri="{FF2B5EF4-FFF2-40B4-BE49-F238E27FC236}">
                <a16:creationId xmlns:a16="http://schemas.microsoft.com/office/drawing/2014/main" id="{2E235766-9583-4907-D4C5-B1E02E0C2D8C}"/>
              </a:ext>
            </a:extLst>
          </p:cNvPr>
          <p:cNvSpPr>
            <a:spLocks/>
          </p:cNvSpPr>
          <p:nvPr/>
        </p:nvSpPr>
        <p:spPr bwMode="auto">
          <a:xfrm>
            <a:off x="4821804" y="5724106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8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8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8"/>
                </a:lnTo>
                <a:lnTo>
                  <a:pt x="33" y="0"/>
                </a:lnTo>
                <a:lnTo>
                  <a:pt x="136" y="0"/>
                </a:lnTo>
                <a:lnTo>
                  <a:pt x="169" y="58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Freeform 703">
            <a:hlinkClick r:id="rId83"/>
            <a:extLst>
              <a:ext uri="{FF2B5EF4-FFF2-40B4-BE49-F238E27FC236}">
                <a16:creationId xmlns:a16="http://schemas.microsoft.com/office/drawing/2014/main" id="{61397042-B148-EEBD-12DE-1B8BFCDE121F}"/>
              </a:ext>
            </a:extLst>
          </p:cNvPr>
          <p:cNvSpPr>
            <a:spLocks/>
          </p:cNvSpPr>
          <p:nvPr/>
        </p:nvSpPr>
        <p:spPr bwMode="auto">
          <a:xfrm>
            <a:off x="7663644" y="5725363"/>
            <a:ext cx="173736" cy="118872"/>
          </a:xfrm>
          <a:custGeom>
            <a:avLst/>
            <a:gdLst>
              <a:gd name="T0" fmla="*/ 33 w 169"/>
              <a:gd name="T1" fmla="*/ 115 h 115"/>
              <a:gd name="T2" fmla="*/ 0 w 169"/>
              <a:gd name="T3" fmla="*/ 57 h 115"/>
              <a:gd name="T4" fmla="*/ 33 w 169"/>
              <a:gd name="T5" fmla="*/ 0 h 115"/>
              <a:gd name="T6" fmla="*/ 136 w 169"/>
              <a:gd name="T7" fmla="*/ 0 h 115"/>
              <a:gd name="T8" fmla="*/ 169 w 169"/>
              <a:gd name="T9" fmla="*/ 57 h 115"/>
              <a:gd name="T10" fmla="*/ 136 w 169"/>
              <a:gd name="T11" fmla="*/ 115 h 115"/>
              <a:gd name="T12" fmla="*/ 33 w 169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115">
                <a:moveTo>
                  <a:pt x="33" y="115"/>
                </a:moveTo>
                <a:lnTo>
                  <a:pt x="0" y="57"/>
                </a:lnTo>
                <a:lnTo>
                  <a:pt x="33" y="0"/>
                </a:lnTo>
                <a:lnTo>
                  <a:pt x="136" y="0"/>
                </a:lnTo>
                <a:lnTo>
                  <a:pt x="169" y="57"/>
                </a:lnTo>
                <a:lnTo>
                  <a:pt x="136" y="115"/>
                </a:lnTo>
                <a:lnTo>
                  <a:pt x="33" y="115"/>
                </a:lnTo>
                <a:close/>
              </a:path>
            </a:pathLst>
          </a:custGeom>
          <a:solidFill>
            <a:srgbClr val="A17A4D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Freeform 815">
            <a:hlinkClick r:id="rId73"/>
            <a:extLst>
              <a:ext uri="{FF2B5EF4-FFF2-40B4-BE49-F238E27FC236}">
                <a16:creationId xmlns:a16="http://schemas.microsoft.com/office/drawing/2014/main" id="{0C7D035C-AEB1-F241-212E-2C5C317AC4F2}"/>
              </a:ext>
            </a:extLst>
          </p:cNvPr>
          <p:cNvSpPr>
            <a:spLocks/>
          </p:cNvSpPr>
          <p:nvPr/>
        </p:nvSpPr>
        <p:spPr bwMode="auto">
          <a:xfrm>
            <a:off x="6942021" y="5341960"/>
            <a:ext cx="210312" cy="137160"/>
          </a:xfrm>
          <a:custGeom>
            <a:avLst/>
            <a:gdLst>
              <a:gd name="T0" fmla="*/ 187 w 187"/>
              <a:gd name="T1" fmla="*/ 58 h 116"/>
              <a:gd name="T2" fmla="*/ 93 w 187"/>
              <a:gd name="T3" fmla="*/ 116 h 116"/>
              <a:gd name="T4" fmla="*/ 0 w 187"/>
              <a:gd name="T5" fmla="*/ 58 h 116"/>
              <a:gd name="T6" fmla="*/ 93 w 187"/>
              <a:gd name="T7" fmla="*/ 0 h 116"/>
              <a:gd name="T8" fmla="*/ 187 w 187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" h="116">
                <a:moveTo>
                  <a:pt x="187" y="58"/>
                </a:moveTo>
                <a:lnTo>
                  <a:pt x="93" y="116"/>
                </a:lnTo>
                <a:lnTo>
                  <a:pt x="0" y="58"/>
                </a:lnTo>
                <a:lnTo>
                  <a:pt x="93" y="0"/>
                </a:lnTo>
                <a:lnTo>
                  <a:pt x="187" y="58"/>
                </a:lnTo>
                <a:close/>
              </a:path>
            </a:pathLst>
          </a:cu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Freeform 816">
            <a:hlinkClick r:id="rId70"/>
            <a:extLst>
              <a:ext uri="{FF2B5EF4-FFF2-40B4-BE49-F238E27FC236}">
                <a16:creationId xmlns:a16="http://schemas.microsoft.com/office/drawing/2014/main" id="{DA59A5F1-AB18-78C4-C3CD-6F0104126A67}"/>
              </a:ext>
            </a:extLst>
          </p:cNvPr>
          <p:cNvSpPr>
            <a:spLocks/>
          </p:cNvSpPr>
          <p:nvPr/>
        </p:nvSpPr>
        <p:spPr bwMode="auto">
          <a:xfrm>
            <a:off x="3343936" y="5341960"/>
            <a:ext cx="210312" cy="137160"/>
          </a:xfrm>
          <a:custGeom>
            <a:avLst/>
            <a:gdLst>
              <a:gd name="T0" fmla="*/ 187 w 187"/>
              <a:gd name="T1" fmla="*/ 58 h 116"/>
              <a:gd name="T2" fmla="*/ 93 w 187"/>
              <a:gd name="T3" fmla="*/ 116 h 116"/>
              <a:gd name="T4" fmla="*/ 0 w 187"/>
              <a:gd name="T5" fmla="*/ 58 h 116"/>
              <a:gd name="T6" fmla="*/ 93 w 187"/>
              <a:gd name="T7" fmla="*/ 0 h 116"/>
              <a:gd name="T8" fmla="*/ 187 w 187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" h="116">
                <a:moveTo>
                  <a:pt x="187" y="58"/>
                </a:moveTo>
                <a:lnTo>
                  <a:pt x="93" y="116"/>
                </a:lnTo>
                <a:lnTo>
                  <a:pt x="0" y="58"/>
                </a:lnTo>
                <a:lnTo>
                  <a:pt x="93" y="0"/>
                </a:lnTo>
                <a:lnTo>
                  <a:pt x="187" y="58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Freeform 817">
            <a:hlinkClick r:id="rId72"/>
            <a:extLst>
              <a:ext uri="{FF2B5EF4-FFF2-40B4-BE49-F238E27FC236}">
                <a16:creationId xmlns:a16="http://schemas.microsoft.com/office/drawing/2014/main" id="{BAE6CAD0-2D72-422B-FE93-DB950FFCBCEB}"/>
              </a:ext>
            </a:extLst>
          </p:cNvPr>
          <p:cNvSpPr>
            <a:spLocks/>
          </p:cNvSpPr>
          <p:nvPr/>
        </p:nvSpPr>
        <p:spPr bwMode="auto">
          <a:xfrm>
            <a:off x="5516013" y="5341960"/>
            <a:ext cx="210312" cy="137160"/>
          </a:xfrm>
          <a:custGeom>
            <a:avLst/>
            <a:gdLst>
              <a:gd name="T0" fmla="*/ 188 w 188"/>
              <a:gd name="T1" fmla="*/ 58 h 116"/>
              <a:gd name="T2" fmla="*/ 94 w 188"/>
              <a:gd name="T3" fmla="*/ 116 h 116"/>
              <a:gd name="T4" fmla="*/ 0 w 188"/>
              <a:gd name="T5" fmla="*/ 58 h 116"/>
              <a:gd name="T6" fmla="*/ 94 w 188"/>
              <a:gd name="T7" fmla="*/ 0 h 116"/>
              <a:gd name="T8" fmla="*/ 188 w 188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116">
                <a:moveTo>
                  <a:pt x="188" y="58"/>
                </a:moveTo>
                <a:lnTo>
                  <a:pt x="94" y="116"/>
                </a:lnTo>
                <a:lnTo>
                  <a:pt x="0" y="58"/>
                </a:lnTo>
                <a:lnTo>
                  <a:pt x="94" y="0"/>
                </a:lnTo>
                <a:lnTo>
                  <a:pt x="188" y="58"/>
                </a:lnTo>
                <a:close/>
              </a:path>
            </a:pathLst>
          </a:cu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Freeform 818">
            <a:hlinkClick r:id="rId71"/>
            <a:extLst>
              <a:ext uri="{FF2B5EF4-FFF2-40B4-BE49-F238E27FC236}">
                <a16:creationId xmlns:a16="http://schemas.microsoft.com/office/drawing/2014/main" id="{40DC6CDD-CEBA-95E2-9E5F-1B2E6AB7A3D8}"/>
              </a:ext>
            </a:extLst>
          </p:cNvPr>
          <p:cNvSpPr>
            <a:spLocks/>
          </p:cNvSpPr>
          <p:nvPr/>
        </p:nvSpPr>
        <p:spPr bwMode="auto">
          <a:xfrm>
            <a:off x="4059777" y="5341960"/>
            <a:ext cx="210312" cy="137160"/>
          </a:xfrm>
          <a:custGeom>
            <a:avLst/>
            <a:gdLst>
              <a:gd name="T0" fmla="*/ 187 w 187"/>
              <a:gd name="T1" fmla="*/ 58 h 116"/>
              <a:gd name="T2" fmla="*/ 94 w 187"/>
              <a:gd name="T3" fmla="*/ 116 h 116"/>
              <a:gd name="T4" fmla="*/ 0 w 187"/>
              <a:gd name="T5" fmla="*/ 58 h 116"/>
              <a:gd name="T6" fmla="*/ 94 w 187"/>
              <a:gd name="T7" fmla="*/ 0 h 116"/>
              <a:gd name="T8" fmla="*/ 187 w 187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" h="116">
                <a:moveTo>
                  <a:pt x="187" y="58"/>
                </a:moveTo>
                <a:lnTo>
                  <a:pt x="94" y="116"/>
                </a:lnTo>
                <a:lnTo>
                  <a:pt x="0" y="58"/>
                </a:lnTo>
                <a:lnTo>
                  <a:pt x="94" y="0"/>
                </a:lnTo>
                <a:lnTo>
                  <a:pt x="187" y="58"/>
                </a:lnTo>
                <a:close/>
              </a:path>
            </a:pathLst>
          </a:cu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Freeform 15">
            <a:hlinkClick r:id="rId65"/>
            <a:extLst>
              <a:ext uri="{FF2B5EF4-FFF2-40B4-BE49-F238E27FC236}">
                <a16:creationId xmlns:a16="http://schemas.microsoft.com/office/drawing/2014/main" id="{EABC8379-01E5-AED3-B782-FBE4BB383BE3}"/>
              </a:ext>
            </a:extLst>
          </p:cNvPr>
          <p:cNvSpPr>
            <a:spLocks noChangeAspect="1"/>
          </p:cNvSpPr>
          <p:nvPr/>
        </p:nvSpPr>
        <p:spPr bwMode="auto">
          <a:xfrm>
            <a:off x="6235178" y="4810396"/>
            <a:ext cx="155448" cy="155448"/>
          </a:xfrm>
          <a:custGeom>
            <a:avLst/>
            <a:gdLst>
              <a:gd name="T0" fmla="*/ 0 w 145"/>
              <a:gd name="T1" fmla="*/ 73 h 145"/>
              <a:gd name="T2" fmla="*/ 72 w 145"/>
              <a:gd name="T3" fmla="*/ 145 h 145"/>
              <a:gd name="T4" fmla="*/ 145 w 145"/>
              <a:gd name="T5" fmla="*/ 73 h 145"/>
              <a:gd name="T6" fmla="*/ 72 w 145"/>
              <a:gd name="T7" fmla="*/ 0 h 145"/>
              <a:gd name="T8" fmla="*/ 0 w 145"/>
              <a:gd name="T9" fmla="*/ 7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145">
                <a:moveTo>
                  <a:pt x="0" y="73"/>
                </a:moveTo>
                <a:lnTo>
                  <a:pt x="72" y="145"/>
                </a:lnTo>
                <a:lnTo>
                  <a:pt x="145" y="73"/>
                </a:lnTo>
                <a:lnTo>
                  <a:pt x="72" y="0"/>
                </a:lnTo>
                <a:lnTo>
                  <a:pt x="0" y="73"/>
                </a:lnTo>
                <a:close/>
              </a:path>
            </a:pathLst>
          </a:cu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Freeform 16">
            <a:hlinkClick r:id="rId64"/>
            <a:extLst>
              <a:ext uri="{FF2B5EF4-FFF2-40B4-BE49-F238E27FC236}">
                <a16:creationId xmlns:a16="http://schemas.microsoft.com/office/drawing/2014/main" id="{FD265257-AFA3-DEEA-3D8D-BC3CACA1EDDB}"/>
              </a:ext>
            </a:extLst>
          </p:cNvPr>
          <p:cNvSpPr>
            <a:spLocks noChangeAspect="1"/>
          </p:cNvSpPr>
          <p:nvPr/>
        </p:nvSpPr>
        <p:spPr bwMode="auto">
          <a:xfrm>
            <a:off x="3375582" y="4810396"/>
            <a:ext cx="155448" cy="155448"/>
          </a:xfrm>
          <a:custGeom>
            <a:avLst/>
            <a:gdLst>
              <a:gd name="T0" fmla="*/ 0 w 145"/>
              <a:gd name="T1" fmla="*/ 73 h 145"/>
              <a:gd name="T2" fmla="*/ 73 w 145"/>
              <a:gd name="T3" fmla="*/ 145 h 145"/>
              <a:gd name="T4" fmla="*/ 145 w 145"/>
              <a:gd name="T5" fmla="*/ 73 h 145"/>
              <a:gd name="T6" fmla="*/ 73 w 145"/>
              <a:gd name="T7" fmla="*/ 0 h 145"/>
              <a:gd name="T8" fmla="*/ 0 w 145"/>
              <a:gd name="T9" fmla="*/ 7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145">
                <a:moveTo>
                  <a:pt x="0" y="73"/>
                </a:moveTo>
                <a:lnTo>
                  <a:pt x="73" y="145"/>
                </a:lnTo>
                <a:lnTo>
                  <a:pt x="145" y="73"/>
                </a:lnTo>
                <a:lnTo>
                  <a:pt x="73" y="0"/>
                </a:lnTo>
                <a:lnTo>
                  <a:pt x="0" y="73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Freeform 541">
            <a:hlinkClick r:id="rId66"/>
            <a:extLst>
              <a:ext uri="{FF2B5EF4-FFF2-40B4-BE49-F238E27FC236}">
                <a16:creationId xmlns:a16="http://schemas.microsoft.com/office/drawing/2014/main" id="{BAE01EA8-6C6F-B6E4-EB09-B1EA4454F89C}"/>
              </a:ext>
            </a:extLst>
          </p:cNvPr>
          <p:cNvSpPr>
            <a:spLocks noChangeAspect="1"/>
          </p:cNvSpPr>
          <p:nvPr/>
        </p:nvSpPr>
        <p:spPr bwMode="auto">
          <a:xfrm>
            <a:off x="6965925" y="4810396"/>
            <a:ext cx="155448" cy="155448"/>
          </a:xfrm>
          <a:custGeom>
            <a:avLst/>
            <a:gdLst>
              <a:gd name="T0" fmla="*/ 0 w 145"/>
              <a:gd name="T1" fmla="*/ 73 h 145"/>
              <a:gd name="T2" fmla="*/ 73 w 145"/>
              <a:gd name="T3" fmla="*/ 145 h 145"/>
              <a:gd name="T4" fmla="*/ 145 w 145"/>
              <a:gd name="T5" fmla="*/ 73 h 145"/>
              <a:gd name="T6" fmla="*/ 73 w 145"/>
              <a:gd name="T7" fmla="*/ 0 h 145"/>
              <a:gd name="T8" fmla="*/ 0 w 145"/>
              <a:gd name="T9" fmla="*/ 7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145">
                <a:moveTo>
                  <a:pt x="0" y="73"/>
                </a:moveTo>
                <a:lnTo>
                  <a:pt x="73" y="145"/>
                </a:lnTo>
                <a:lnTo>
                  <a:pt x="145" y="73"/>
                </a:lnTo>
                <a:lnTo>
                  <a:pt x="73" y="0"/>
                </a:lnTo>
                <a:lnTo>
                  <a:pt x="0" y="73"/>
                </a:lnTo>
                <a:close/>
              </a:path>
            </a:pathLst>
          </a:cu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Freeform 575">
            <a:hlinkClick r:id="rId67"/>
            <a:extLst>
              <a:ext uri="{FF2B5EF4-FFF2-40B4-BE49-F238E27FC236}">
                <a16:creationId xmlns:a16="http://schemas.microsoft.com/office/drawing/2014/main" id="{A35A22DF-9072-AEB9-DF40-94785C91F060}"/>
              </a:ext>
            </a:extLst>
          </p:cNvPr>
          <p:cNvSpPr>
            <a:spLocks/>
          </p:cNvSpPr>
          <p:nvPr/>
        </p:nvSpPr>
        <p:spPr bwMode="auto">
          <a:xfrm>
            <a:off x="7674742" y="4810396"/>
            <a:ext cx="155448" cy="155448"/>
          </a:xfrm>
          <a:custGeom>
            <a:avLst/>
            <a:gdLst>
              <a:gd name="T0" fmla="*/ 0 w 145"/>
              <a:gd name="T1" fmla="*/ 73 h 145"/>
              <a:gd name="T2" fmla="*/ 72 w 145"/>
              <a:gd name="T3" fmla="*/ 145 h 145"/>
              <a:gd name="T4" fmla="*/ 145 w 145"/>
              <a:gd name="T5" fmla="*/ 73 h 145"/>
              <a:gd name="T6" fmla="*/ 72 w 145"/>
              <a:gd name="T7" fmla="*/ 0 h 145"/>
              <a:gd name="T8" fmla="*/ 0 w 145"/>
              <a:gd name="T9" fmla="*/ 7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145">
                <a:moveTo>
                  <a:pt x="0" y="73"/>
                </a:moveTo>
                <a:lnTo>
                  <a:pt x="72" y="145"/>
                </a:lnTo>
                <a:lnTo>
                  <a:pt x="145" y="73"/>
                </a:lnTo>
                <a:lnTo>
                  <a:pt x="72" y="0"/>
                </a:lnTo>
                <a:lnTo>
                  <a:pt x="0" y="73"/>
                </a:lnTo>
                <a:close/>
              </a:path>
            </a:pathLst>
          </a:custGeom>
          <a:solidFill>
            <a:srgbClr val="A17A4D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Freeform 749">
            <a:hlinkClick r:id="rId68"/>
            <a:extLst>
              <a:ext uri="{FF2B5EF4-FFF2-40B4-BE49-F238E27FC236}">
                <a16:creationId xmlns:a16="http://schemas.microsoft.com/office/drawing/2014/main" id="{21310F61-6D88-022E-54DA-C02FAE852F6F}"/>
              </a:ext>
            </a:extLst>
          </p:cNvPr>
          <p:cNvSpPr>
            <a:spLocks/>
          </p:cNvSpPr>
          <p:nvPr/>
        </p:nvSpPr>
        <p:spPr bwMode="auto">
          <a:xfrm>
            <a:off x="8389030" y="4810396"/>
            <a:ext cx="155448" cy="155448"/>
          </a:xfrm>
          <a:custGeom>
            <a:avLst/>
            <a:gdLst>
              <a:gd name="T0" fmla="*/ 153 w 153"/>
              <a:gd name="T1" fmla="*/ 77 h 154"/>
              <a:gd name="T2" fmla="*/ 77 w 153"/>
              <a:gd name="T3" fmla="*/ 154 h 154"/>
              <a:gd name="T4" fmla="*/ 0 w 153"/>
              <a:gd name="T5" fmla="*/ 77 h 154"/>
              <a:gd name="T6" fmla="*/ 77 w 153"/>
              <a:gd name="T7" fmla="*/ 0 h 154"/>
              <a:gd name="T8" fmla="*/ 153 w 153"/>
              <a:gd name="T9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" h="154">
                <a:moveTo>
                  <a:pt x="153" y="77"/>
                </a:moveTo>
                <a:lnTo>
                  <a:pt x="77" y="154"/>
                </a:lnTo>
                <a:lnTo>
                  <a:pt x="0" y="77"/>
                </a:lnTo>
                <a:lnTo>
                  <a:pt x="77" y="0"/>
                </a:lnTo>
                <a:lnTo>
                  <a:pt x="153" y="77"/>
                </a:lnTo>
                <a:close/>
              </a:path>
            </a:pathLst>
          </a:custGeom>
          <a:solidFill>
            <a:srgbClr val="ED1C24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Freeform 814">
            <a:hlinkClick r:id="rId63"/>
            <a:extLst>
              <a:ext uri="{FF2B5EF4-FFF2-40B4-BE49-F238E27FC236}">
                <a16:creationId xmlns:a16="http://schemas.microsoft.com/office/drawing/2014/main" id="{AC1C6ABF-2495-F5DE-4C79-68AA0800FF19}"/>
              </a:ext>
            </a:extLst>
          </p:cNvPr>
          <p:cNvSpPr>
            <a:spLocks noChangeAspect="1"/>
          </p:cNvSpPr>
          <p:nvPr/>
        </p:nvSpPr>
        <p:spPr bwMode="auto">
          <a:xfrm>
            <a:off x="1766491" y="4810396"/>
            <a:ext cx="153127" cy="155448"/>
          </a:xfrm>
          <a:custGeom>
            <a:avLst/>
            <a:gdLst>
              <a:gd name="T0" fmla="*/ 0 w 153"/>
              <a:gd name="T1" fmla="*/ 77 h 153"/>
              <a:gd name="T2" fmla="*/ 76 w 153"/>
              <a:gd name="T3" fmla="*/ 153 h 153"/>
              <a:gd name="T4" fmla="*/ 153 w 153"/>
              <a:gd name="T5" fmla="*/ 77 h 153"/>
              <a:gd name="T6" fmla="*/ 76 w 153"/>
              <a:gd name="T7" fmla="*/ 0 h 153"/>
              <a:gd name="T8" fmla="*/ 0 w 153"/>
              <a:gd name="T9" fmla="*/ 77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" h="153">
                <a:moveTo>
                  <a:pt x="0" y="77"/>
                </a:moveTo>
                <a:lnTo>
                  <a:pt x="76" y="153"/>
                </a:lnTo>
                <a:lnTo>
                  <a:pt x="153" y="77"/>
                </a:lnTo>
                <a:lnTo>
                  <a:pt x="76" y="0"/>
                </a:lnTo>
                <a:lnTo>
                  <a:pt x="0" y="77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Freeform 819">
            <a:hlinkClick r:id="rId69"/>
            <a:extLst>
              <a:ext uri="{FF2B5EF4-FFF2-40B4-BE49-F238E27FC236}">
                <a16:creationId xmlns:a16="http://schemas.microsoft.com/office/drawing/2014/main" id="{51D8C410-8A73-94FE-6F93-1D9CF917E868}"/>
              </a:ext>
            </a:extLst>
          </p:cNvPr>
          <p:cNvSpPr>
            <a:spLocks/>
          </p:cNvSpPr>
          <p:nvPr/>
        </p:nvSpPr>
        <p:spPr bwMode="auto">
          <a:xfrm>
            <a:off x="1731990" y="5341960"/>
            <a:ext cx="210312" cy="137160"/>
          </a:xfrm>
          <a:custGeom>
            <a:avLst/>
            <a:gdLst>
              <a:gd name="T0" fmla="*/ 188 w 188"/>
              <a:gd name="T1" fmla="*/ 58 h 116"/>
              <a:gd name="T2" fmla="*/ 94 w 188"/>
              <a:gd name="T3" fmla="*/ 116 h 116"/>
              <a:gd name="T4" fmla="*/ 0 w 188"/>
              <a:gd name="T5" fmla="*/ 58 h 116"/>
              <a:gd name="T6" fmla="*/ 94 w 188"/>
              <a:gd name="T7" fmla="*/ 0 h 116"/>
              <a:gd name="T8" fmla="*/ 188 w 188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116">
                <a:moveTo>
                  <a:pt x="188" y="58"/>
                </a:moveTo>
                <a:lnTo>
                  <a:pt x="94" y="116"/>
                </a:lnTo>
                <a:lnTo>
                  <a:pt x="0" y="58"/>
                </a:lnTo>
                <a:lnTo>
                  <a:pt x="94" y="0"/>
                </a:lnTo>
                <a:lnTo>
                  <a:pt x="188" y="58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Freeform 18">
            <a:hlinkClick r:id="rId62"/>
            <a:extLst>
              <a:ext uri="{FF2B5EF4-FFF2-40B4-BE49-F238E27FC236}">
                <a16:creationId xmlns:a16="http://schemas.microsoft.com/office/drawing/2014/main" id="{FB830D76-44DB-BC7E-667C-62BF40091B92}"/>
              </a:ext>
            </a:extLst>
          </p:cNvPr>
          <p:cNvSpPr>
            <a:spLocks/>
          </p:cNvSpPr>
          <p:nvPr/>
        </p:nvSpPr>
        <p:spPr bwMode="auto">
          <a:xfrm>
            <a:off x="5542627" y="4282014"/>
            <a:ext cx="155448" cy="146304"/>
          </a:xfrm>
          <a:custGeom>
            <a:avLst/>
            <a:gdLst>
              <a:gd name="T0" fmla="*/ 68 w 136"/>
              <a:gd name="T1" fmla="*/ 0 h 130"/>
              <a:gd name="T2" fmla="*/ 89 w 136"/>
              <a:gd name="T3" fmla="*/ 43 h 130"/>
              <a:gd name="T4" fmla="*/ 136 w 136"/>
              <a:gd name="T5" fmla="*/ 50 h 130"/>
              <a:gd name="T6" fmla="*/ 102 w 136"/>
              <a:gd name="T7" fmla="*/ 83 h 130"/>
              <a:gd name="T8" fmla="*/ 110 w 136"/>
              <a:gd name="T9" fmla="*/ 130 h 130"/>
              <a:gd name="T10" fmla="*/ 68 w 136"/>
              <a:gd name="T11" fmla="*/ 108 h 130"/>
              <a:gd name="T12" fmla="*/ 26 w 136"/>
              <a:gd name="T13" fmla="*/ 130 h 130"/>
              <a:gd name="T14" fmla="*/ 34 w 136"/>
              <a:gd name="T15" fmla="*/ 83 h 130"/>
              <a:gd name="T16" fmla="*/ 0 w 136"/>
              <a:gd name="T17" fmla="*/ 50 h 130"/>
              <a:gd name="T18" fmla="*/ 47 w 136"/>
              <a:gd name="T19" fmla="*/ 43 h 130"/>
              <a:gd name="T20" fmla="*/ 68 w 136"/>
              <a:gd name="T2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6" h="130">
                <a:moveTo>
                  <a:pt x="68" y="0"/>
                </a:moveTo>
                <a:lnTo>
                  <a:pt x="89" y="43"/>
                </a:lnTo>
                <a:lnTo>
                  <a:pt x="136" y="50"/>
                </a:lnTo>
                <a:lnTo>
                  <a:pt x="102" y="83"/>
                </a:lnTo>
                <a:lnTo>
                  <a:pt x="110" y="130"/>
                </a:lnTo>
                <a:lnTo>
                  <a:pt x="68" y="108"/>
                </a:lnTo>
                <a:lnTo>
                  <a:pt x="26" y="130"/>
                </a:lnTo>
                <a:lnTo>
                  <a:pt x="34" y="83"/>
                </a:lnTo>
                <a:lnTo>
                  <a:pt x="0" y="50"/>
                </a:lnTo>
                <a:lnTo>
                  <a:pt x="47" y="43"/>
                </a:lnTo>
                <a:lnTo>
                  <a:pt x="68" y="0"/>
                </a:lnTo>
                <a:close/>
              </a:path>
            </a:pathLst>
          </a:cu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Freeform 19">
            <a:hlinkClick r:id="rId59"/>
            <a:extLst>
              <a:ext uri="{FF2B5EF4-FFF2-40B4-BE49-F238E27FC236}">
                <a16:creationId xmlns:a16="http://schemas.microsoft.com/office/drawing/2014/main" id="{3F963258-CD32-209C-FCC5-D5BF2A9D8045}"/>
              </a:ext>
            </a:extLst>
          </p:cNvPr>
          <p:cNvSpPr>
            <a:spLocks/>
          </p:cNvSpPr>
          <p:nvPr/>
        </p:nvSpPr>
        <p:spPr bwMode="auto">
          <a:xfrm>
            <a:off x="3371468" y="4288246"/>
            <a:ext cx="155448" cy="146304"/>
          </a:xfrm>
          <a:custGeom>
            <a:avLst/>
            <a:gdLst>
              <a:gd name="T0" fmla="*/ 68 w 136"/>
              <a:gd name="T1" fmla="*/ 0 h 130"/>
              <a:gd name="T2" fmla="*/ 89 w 136"/>
              <a:gd name="T3" fmla="*/ 43 h 130"/>
              <a:gd name="T4" fmla="*/ 136 w 136"/>
              <a:gd name="T5" fmla="*/ 50 h 130"/>
              <a:gd name="T6" fmla="*/ 102 w 136"/>
              <a:gd name="T7" fmla="*/ 83 h 130"/>
              <a:gd name="T8" fmla="*/ 110 w 136"/>
              <a:gd name="T9" fmla="*/ 130 h 130"/>
              <a:gd name="T10" fmla="*/ 68 w 136"/>
              <a:gd name="T11" fmla="*/ 108 h 130"/>
              <a:gd name="T12" fmla="*/ 26 w 136"/>
              <a:gd name="T13" fmla="*/ 130 h 130"/>
              <a:gd name="T14" fmla="*/ 34 w 136"/>
              <a:gd name="T15" fmla="*/ 83 h 130"/>
              <a:gd name="T16" fmla="*/ 0 w 136"/>
              <a:gd name="T17" fmla="*/ 50 h 130"/>
              <a:gd name="T18" fmla="*/ 47 w 136"/>
              <a:gd name="T19" fmla="*/ 43 h 130"/>
              <a:gd name="T20" fmla="*/ 68 w 136"/>
              <a:gd name="T2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6" h="130">
                <a:moveTo>
                  <a:pt x="68" y="0"/>
                </a:moveTo>
                <a:lnTo>
                  <a:pt x="89" y="43"/>
                </a:lnTo>
                <a:lnTo>
                  <a:pt x="136" y="50"/>
                </a:lnTo>
                <a:lnTo>
                  <a:pt x="102" y="83"/>
                </a:lnTo>
                <a:lnTo>
                  <a:pt x="110" y="130"/>
                </a:lnTo>
                <a:lnTo>
                  <a:pt x="68" y="108"/>
                </a:lnTo>
                <a:lnTo>
                  <a:pt x="26" y="130"/>
                </a:lnTo>
                <a:lnTo>
                  <a:pt x="34" y="83"/>
                </a:lnTo>
                <a:lnTo>
                  <a:pt x="0" y="50"/>
                </a:lnTo>
                <a:lnTo>
                  <a:pt x="47" y="43"/>
                </a:lnTo>
                <a:lnTo>
                  <a:pt x="68" y="0"/>
                </a:lnTo>
                <a:close/>
              </a:path>
            </a:pathLst>
          </a:cu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Freeform 20">
            <a:hlinkClick r:id="rId60"/>
            <a:extLst>
              <a:ext uri="{FF2B5EF4-FFF2-40B4-BE49-F238E27FC236}">
                <a16:creationId xmlns:a16="http://schemas.microsoft.com/office/drawing/2014/main" id="{BC41482C-55B8-B0A3-55A2-0BE33EC2C315}"/>
              </a:ext>
            </a:extLst>
          </p:cNvPr>
          <p:cNvSpPr>
            <a:spLocks/>
          </p:cNvSpPr>
          <p:nvPr/>
        </p:nvSpPr>
        <p:spPr bwMode="auto">
          <a:xfrm>
            <a:off x="4089477" y="4288246"/>
            <a:ext cx="155448" cy="146304"/>
          </a:xfrm>
          <a:custGeom>
            <a:avLst/>
            <a:gdLst>
              <a:gd name="T0" fmla="*/ 68 w 136"/>
              <a:gd name="T1" fmla="*/ 0 h 130"/>
              <a:gd name="T2" fmla="*/ 89 w 136"/>
              <a:gd name="T3" fmla="*/ 43 h 130"/>
              <a:gd name="T4" fmla="*/ 136 w 136"/>
              <a:gd name="T5" fmla="*/ 50 h 130"/>
              <a:gd name="T6" fmla="*/ 102 w 136"/>
              <a:gd name="T7" fmla="*/ 83 h 130"/>
              <a:gd name="T8" fmla="*/ 110 w 136"/>
              <a:gd name="T9" fmla="*/ 130 h 130"/>
              <a:gd name="T10" fmla="*/ 68 w 136"/>
              <a:gd name="T11" fmla="*/ 108 h 130"/>
              <a:gd name="T12" fmla="*/ 26 w 136"/>
              <a:gd name="T13" fmla="*/ 130 h 130"/>
              <a:gd name="T14" fmla="*/ 34 w 136"/>
              <a:gd name="T15" fmla="*/ 83 h 130"/>
              <a:gd name="T16" fmla="*/ 0 w 136"/>
              <a:gd name="T17" fmla="*/ 50 h 130"/>
              <a:gd name="T18" fmla="*/ 47 w 136"/>
              <a:gd name="T19" fmla="*/ 43 h 130"/>
              <a:gd name="T20" fmla="*/ 68 w 136"/>
              <a:gd name="T2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6" h="130">
                <a:moveTo>
                  <a:pt x="68" y="0"/>
                </a:moveTo>
                <a:lnTo>
                  <a:pt x="89" y="43"/>
                </a:lnTo>
                <a:lnTo>
                  <a:pt x="136" y="50"/>
                </a:lnTo>
                <a:lnTo>
                  <a:pt x="102" y="83"/>
                </a:lnTo>
                <a:lnTo>
                  <a:pt x="110" y="130"/>
                </a:lnTo>
                <a:lnTo>
                  <a:pt x="68" y="108"/>
                </a:lnTo>
                <a:lnTo>
                  <a:pt x="26" y="130"/>
                </a:lnTo>
                <a:lnTo>
                  <a:pt x="34" y="83"/>
                </a:lnTo>
                <a:lnTo>
                  <a:pt x="0" y="50"/>
                </a:lnTo>
                <a:lnTo>
                  <a:pt x="47" y="43"/>
                </a:lnTo>
                <a:lnTo>
                  <a:pt x="68" y="0"/>
                </a:lnTo>
                <a:close/>
              </a:path>
            </a:pathLst>
          </a:custGeom>
          <a:solidFill>
            <a:srgbClr val="FFD4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Freeform 26">
            <a:hlinkClick r:id="rId58"/>
            <a:extLst>
              <a:ext uri="{FF2B5EF4-FFF2-40B4-BE49-F238E27FC236}">
                <a16:creationId xmlns:a16="http://schemas.microsoft.com/office/drawing/2014/main" id="{3973BE46-EA84-A9BD-C3E1-25BF0C9EA998}"/>
              </a:ext>
            </a:extLst>
          </p:cNvPr>
          <p:cNvSpPr>
            <a:spLocks/>
          </p:cNvSpPr>
          <p:nvPr/>
        </p:nvSpPr>
        <p:spPr bwMode="auto">
          <a:xfrm>
            <a:off x="1765112" y="4301988"/>
            <a:ext cx="155448" cy="146304"/>
          </a:xfrm>
          <a:custGeom>
            <a:avLst/>
            <a:gdLst>
              <a:gd name="T0" fmla="*/ 68 w 136"/>
              <a:gd name="T1" fmla="*/ 0 h 130"/>
              <a:gd name="T2" fmla="*/ 89 w 136"/>
              <a:gd name="T3" fmla="*/ 43 h 130"/>
              <a:gd name="T4" fmla="*/ 136 w 136"/>
              <a:gd name="T5" fmla="*/ 50 h 130"/>
              <a:gd name="T6" fmla="*/ 102 w 136"/>
              <a:gd name="T7" fmla="*/ 83 h 130"/>
              <a:gd name="T8" fmla="*/ 110 w 136"/>
              <a:gd name="T9" fmla="*/ 130 h 130"/>
              <a:gd name="T10" fmla="*/ 68 w 136"/>
              <a:gd name="T11" fmla="*/ 108 h 130"/>
              <a:gd name="T12" fmla="*/ 26 w 136"/>
              <a:gd name="T13" fmla="*/ 130 h 130"/>
              <a:gd name="T14" fmla="*/ 34 w 136"/>
              <a:gd name="T15" fmla="*/ 83 h 130"/>
              <a:gd name="T16" fmla="*/ 0 w 136"/>
              <a:gd name="T17" fmla="*/ 50 h 130"/>
              <a:gd name="T18" fmla="*/ 47 w 136"/>
              <a:gd name="T19" fmla="*/ 43 h 130"/>
              <a:gd name="T20" fmla="*/ 68 w 136"/>
              <a:gd name="T2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6" h="130">
                <a:moveTo>
                  <a:pt x="68" y="0"/>
                </a:moveTo>
                <a:lnTo>
                  <a:pt x="89" y="43"/>
                </a:lnTo>
                <a:lnTo>
                  <a:pt x="136" y="50"/>
                </a:lnTo>
                <a:lnTo>
                  <a:pt x="102" y="83"/>
                </a:lnTo>
                <a:lnTo>
                  <a:pt x="110" y="130"/>
                </a:lnTo>
                <a:lnTo>
                  <a:pt x="68" y="108"/>
                </a:lnTo>
                <a:lnTo>
                  <a:pt x="26" y="130"/>
                </a:lnTo>
                <a:lnTo>
                  <a:pt x="34" y="83"/>
                </a:lnTo>
                <a:lnTo>
                  <a:pt x="0" y="50"/>
                </a:lnTo>
                <a:lnTo>
                  <a:pt x="47" y="43"/>
                </a:lnTo>
                <a:lnTo>
                  <a:pt x="68" y="0"/>
                </a:lnTo>
                <a:close/>
              </a:path>
            </a:pathLst>
          </a:custGeom>
          <a:solidFill>
            <a:srgbClr val="FFFFFF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Freeform 601">
            <a:hlinkClick r:id="rId61"/>
            <a:extLst>
              <a:ext uri="{FF2B5EF4-FFF2-40B4-BE49-F238E27FC236}">
                <a16:creationId xmlns:a16="http://schemas.microsoft.com/office/drawing/2014/main" id="{65C9A2A9-33D3-5090-4D12-AA9B6F4DB777}"/>
              </a:ext>
            </a:extLst>
          </p:cNvPr>
          <p:cNvSpPr>
            <a:spLocks/>
          </p:cNvSpPr>
          <p:nvPr/>
        </p:nvSpPr>
        <p:spPr bwMode="auto">
          <a:xfrm>
            <a:off x="4823947" y="4289406"/>
            <a:ext cx="155448" cy="146304"/>
          </a:xfrm>
          <a:custGeom>
            <a:avLst/>
            <a:gdLst>
              <a:gd name="T0" fmla="*/ 68 w 137"/>
              <a:gd name="T1" fmla="*/ 0 h 130"/>
              <a:gd name="T2" fmla="*/ 89 w 137"/>
              <a:gd name="T3" fmla="*/ 43 h 130"/>
              <a:gd name="T4" fmla="*/ 137 w 137"/>
              <a:gd name="T5" fmla="*/ 50 h 130"/>
              <a:gd name="T6" fmla="*/ 102 w 137"/>
              <a:gd name="T7" fmla="*/ 83 h 130"/>
              <a:gd name="T8" fmla="*/ 111 w 137"/>
              <a:gd name="T9" fmla="*/ 130 h 130"/>
              <a:gd name="T10" fmla="*/ 68 w 137"/>
              <a:gd name="T11" fmla="*/ 108 h 130"/>
              <a:gd name="T12" fmla="*/ 26 w 137"/>
              <a:gd name="T13" fmla="*/ 130 h 130"/>
              <a:gd name="T14" fmla="*/ 34 w 137"/>
              <a:gd name="T15" fmla="*/ 83 h 130"/>
              <a:gd name="T16" fmla="*/ 0 w 137"/>
              <a:gd name="T17" fmla="*/ 50 h 130"/>
              <a:gd name="T18" fmla="*/ 47 w 137"/>
              <a:gd name="T19" fmla="*/ 43 h 130"/>
              <a:gd name="T20" fmla="*/ 68 w 137"/>
              <a:gd name="T2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7" h="130">
                <a:moveTo>
                  <a:pt x="68" y="0"/>
                </a:moveTo>
                <a:lnTo>
                  <a:pt x="89" y="43"/>
                </a:lnTo>
                <a:lnTo>
                  <a:pt x="137" y="50"/>
                </a:lnTo>
                <a:lnTo>
                  <a:pt x="102" y="83"/>
                </a:lnTo>
                <a:lnTo>
                  <a:pt x="111" y="130"/>
                </a:lnTo>
                <a:lnTo>
                  <a:pt x="68" y="108"/>
                </a:lnTo>
                <a:lnTo>
                  <a:pt x="26" y="130"/>
                </a:lnTo>
                <a:lnTo>
                  <a:pt x="34" y="83"/>
                </a:lnTo>
                <a:lnTo>
                  <a:pt x="0" y="50"/>
                </a:lnTo>
                <a:lnTo>
                  <a:pt x="47" y="43"/>
                </a:lnTo>
                <a:lnTo>
                  <a:pt x="68" y="0"/>
                </a:lnTo>
                <a:close/>
              </a:path>
            </a:pathLst>
          </a:cu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Rectangle 693">
            <a:hlinkClick r:id="rId51"/>
            <a:extLst>
              <a:ext uri="{FF2B5EF4-FFF2-40B4-BE49-F238E27FC236}">
                <a16:creationId xmlns:a16="http://schemas.microsoft.com/office/drawing/2014/main" id="{C7E78EE0-4FF3-A362-A337-29FD9DFF6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946" y="3969946"/>
            <a:ext cx="164592" cy="91440"/>
          </a:xfrm>
          <a:prstGeom prst="rect">
            <a:avLst/>
          </a:prstGeom>
          <a:solidFill>
            <a:srgbClr val="FFFFFF"/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Rectangle 694">
            <a:hlinkClick r:id="rId52"/>
            <a:extLst>
              <a:ext uri="{FF2B5EF4-FFF2-40B4-BE49-F238E27FC236}">
                <a16:creationId xmlns:a16="http://schemas.microsoft.com/office/drawing/2014/main" id="{255DD308-57CB-9D37-5074-BD06EF89A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969946"/>
            <a:ext cx="164592" cy="91440"/>
          </a:xfrm>
          <a:prstGeom prst="rect">
            <a:avLst/>
          </a:prstGeom>
          <a:solidFill>
            <a:srgbClr val="0072BC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Rectangle 695">
            <a:hlinkClick r:id="rId53"/>
            <a:extLst>
              <a:ext uri="{FF2B5EF4-FFF2-40B4-BE49-F238E27FC236}">
                <a16:creationId xmlns:a16="http://schemas.microsoft.com/office/drawing/2014/main" id="{DF9DEF2C-53BE-9C21-D80E-5BCB563C9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094" y="3969946"/>
            <a:ext cx="164592" cy="91440"/>
          </a:xfrm>
          <a:prstGeom prst="rect">
            <a:avLst/>
          </a:prstGeom>
          <a:solidFill>
            <a:srgbClr val="00A65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Rectangle 696">
            <a:hlinkClick r:id="rId54"/>
            <a:extLst>
              <a:ext uri="{FF2B5EF4-FFF2-40B4-BE49-F238E27FC236}">
                <a16:creationId xmlns:a16="http://schemas.microsoft.com/office/drawing/2014/main" id="{8DBB7BB5-70AD-98E5-8697-6A4FF4B2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3436" y="3969946"/>
            <a:ext cx="164592" cy="91440"/>
          </a:xfrm>
          <a:prstGeom prst="rect">
            <a:avLst/>
          </a:prstGeom>
          <a:solidFill>
            <a:srgbClr val="F4792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Rectangle 697">
            <a:hlinkClick r:id="rId55"/>
            <a:extLst>
              <a:ext uri="{FF2B5EF4-FFF2-40B4-BE49-F238E27FC236}">
                <a16:creationId xmlns:a16="http://schemas.microsoft.com/office/drawing/2014/main" id="{6B19C471-D460-CF42-82E8-9B1A48238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220" y="3969946"/>
            <a:ext cx="164592" cy="91440"/>
          </a:xfrm>
          <a:prstGeom prst="rect">
            <a:avLst/>
          </a:prstGeom>
          <a:solidFill>
            <a:srgbClr val="F69EA1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Rectangle 698">
            <a:hlinkClick r:id="rId56"/>
            <a:extLst>
              <a:ext uri="{FF2B5EF4-FFF2-40B4-BE49-F238E27FC236}">
                <a16:creationId xmlns:a16="http://schemas.microsoft.com/office/drawing/2014/main" id="{E792EF54-FBE4-83CF-F121-8A6D9D89D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285" y="3969946"/>
            <a:ext cx="164592" cy="91440"/>
          </a:xfrm>
          <a:prstGeom prst="rect">
            <a:avLst/>
          </a:prstGeom>
          <a:solidFill>
            <a:srgbClr val="A5439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Rectangle 699">
            <a:hlinkClick r:id="rId57"/>
            <a:extLst>
              <a:ext uri="{FF2B5EF4-FFF2-40B4-BE49-F238E27FC236}">
                <a16:creationId xmlns:a16="http://schemas.microsoft.com/office/drawing/2014/main" id="{D3C5521A-1CC2-A109-81C3-4E6700C92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7767" y="3969946"/>
            <a:ext cx="164592" cy="91440"/>
          </a:xfrm>
          <a:prstGeom prst="rect">
            <a:avLst/>
          </a:prstGeom>
          <a:solidFill>
            <a:srgbClr val="8FCCE9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63EBC071-7E5D-46F5-ECAA-1E4DA860BD36}"/>
              </a:ext>
            </a:extLst>
          </p:cNvPr>
          <p:cNvGrpSpPr/>
          <p:nvPr/>
        </p:nvGrpSpPr>
        <p:grpSpPr>
          <a:xfrm>
            <a:off x="1778906" y="3558546"/>
            <a:ext cx="137160" cy="118872"/>
            <a:chOff x="3000375" y="2346328"/>
            <a:chExt cx="85726" cy="69850"/>
          </a:xfrm>
        </p:grpSpPr>
        <p:sp>
          <p:nvSpPr>
            <p:cNvPr id="229" name="Freeform 61">
              <a:hlinkClick r:id="rId45"/>
              <a:extLst>
                <a:ext uri="{FF2B5EF4-FFF2-40B4-BE49-F238E27FC236}">
                  <a16:creationId xmlns:a16="http://schemas.microsoft.com/office/drawing/2014/main" id="{A66D0635-C791-83EF-B2A2-623442216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75" y="2346328"/>
              <a:ext cx="85725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2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2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62">
              <a:hlinkClick r:id="rId45"/>
              <a:extLst>
                <a:ext uri="{FF2B5EF4-FFF2-40B4-BE49-F238E27FC236}">
                  <a16:creationId xmlns:a16="http://schemas.microsoft.com/office/drawing/2014/main" id="{CEF4DC64-9657-BA79-DBD7-FE5968601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238" y="2346328"/>
              <a:ext cx="42863" cy="69850"/>
            </a:xfrm>
            <a:custGeom>
              <a:avLst/>
              <a:gdLst>
                <a:gd name="T0" fmla="*/ 63 w 63"/>
                <a:gd name="T1" fmla="*/ 100 h 100"/>
                <a:gd name="T2" fmla="*/ 0 w 63"/>
                <a:gd name="T3" fmla="*/ 100 h 100"/>
                <a:gd name="T4" fmla="*/ 0 w 63"/>
                <a:gd name="T5" fmla="*/ 0 h 100"/>
                <a:gd name="T6" fmla="*/ 63 w 63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00">
                  <a:moveTo>
                    <a:pt x="63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3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0466BCF-FB94-8AFE-CA35-EA5CBF574BD6}"/>
              </a:ext>
            </a:extLst>
          </p:cNvPr>
          <p:cNvGrpSpPr/>
          <p:nvPr/>
        </p:nvGrpSpPr>
        <p:grpSpPr>
          <a:xfrm>
            <a:off x="2677854" y="3552309"/>
            <a:ext cx="137160" cy="118872"/>
            <a:chOff x="3600450" y="2346328"/>
            <a:chExt cx="85726" cy="69850"/>
          </a:xfrm>
        </p:grpSpPr>
        <p:sp>
          <p:nvSpPr>
            <p:cNvPr id="232" name="Freeform 63">
              <a:hlinkClick r:id="rId95"/>
              <a:extLst>
                <a:ext uri="{FF2B5EF4-FFF2-40B4-BE49-F238E27FC236}">
                  <a16:creationId xmlns:a16="http://schemas.microsoft.com/office/drawing/2014/main" id="{5B94484A-0F73-1450-4D82-2942E2518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50" y="2346328"/>
              <a:ext cx="85725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3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3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64">
              <a:hlinkClick r:id="rId95"/>
              <a:extLst>
                <a:ext uri="{FF2B5EF4-FFF2-40B4-BE49-F238E27FC236}">
                  <a16:creationId xmlns:a16="http://schemas.microsoft.com/office/drawing/2014/main" id="{03EB5AC6-ECE8-AE2B-E878-B22A19A74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313" y="2346328"/>
              <a:ext cx="42863" cy="69850"/>
            </a:xfrm>
            <a:custGeom>
              <a:avLst/>
              <a:gdLst>
                <a:gd name="T0" fmla="*/ 62 w 62"/>
                <a:gd name="T1" fmla="*/ 100 h 100"/>
                <a:gd name="T2" fmla="*/ 0 w 62"/>
                <a:gd name="T3" fmla="*/ 100 h 100"/>
                <a:gd name="T4" fmla="*/ 0 w 62"/>
                <a:gd name="T5" fmla="*/ 0 h 100"/>
                <a:gd name="T6" fmla="*/ 62 w 62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100">
                  <a:moveTo>
                    <a:pt x="62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2" y="100"/>
                  </a:lnTo>
                  <a:close/>
                </a:path>
              </a:pathLst>
            </a:custGeom>
            <a:solidFill>
              <a:srgbClr val="0072BC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E2E51A8-487E-3919-FDBE-F41A64C3C726}"/>
              </a:ext>
            </a:extLst>
          </p:cNvPr>
          <p:cNvGrpSpPr/>
          <p:nvPr/>
        </p:nvGrpSpPr>
        <p:grpSpPr>
          <a:xfrm>
            <a:off x="3374206" y="3546064"/>
            <a:ext cx="137160" cy="118872"/>
            <a:chOff x="4017963" y="2346328"/>
            <a:chExt cx="85725" cy="69850"/>
          </a:xfrm>
        </p:grpSpPr>
        <p:sp>
          <p:nvSpPr>
            <p:cNvPr id="235" name="Freeform 65">
              <a:hlinkClick r:id="rId47"/>
              <a:extLst>
                <a:ext uri="{FF2B5EF4-FFF2-40B4-BE49-F238E27FC236}">
                  <a16:creationId xmlns:a16="http://schemas.microsoft.com/office/drawing/2014/main" id="{12D9164D-1F8C-7F17-701B-A57EAB07F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963" y="2346328"/>
              <a:ext cx="85725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3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3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66">
              <a:hlinkClick r:id="rId47"/>
              <a:extLst>
                <a:ext uri="{FF2B5EF4-FFF2-40B4-BE49-F238E27FC236}">
                  <a16:creationId xmlns:a16="http://schemas.microsoft.com/office/drawing/2014/main" id="{69F44372-952A-E420-2725-F2C2717AA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825" y="2346328"/>
              <a:ext cx="42863" cy="69850"/>
            </a:xfrm>
            <a:custGeom>
              <a:avLst/>
              <a:gdLst>
                <a:gd name="T0" fmla="*/ 62 w 62"/>
                <a:gd name="T1" fmla="*/ 100 h 100"/>
                <a:gd name="T2" fmla="*/ 0 w 62"/>
                <a:gd name="T3" fmla="*/ 100 h 100"/>
                <a:gd name="T4" fmla="*/ 0 w 62"/>
                <a:gd name="T5" fmla="*/ 0 h 100"/>
                <a:gd name="T6" fmla="*/ 62 w 62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100">
                  <a:moveTo>
                    <a:pt x="62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2" y="100"/>
                  </a:lnTo>
                  <a:close/>
                </a:path>
              </a:pathLst>
            </a:custGeom>
            <a:solidFill>
              <a:srgbClr val="00A651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035311AE-D832-3AF3-FDDB-E3BF3D39BBF2}"/>
              </a:ext>
            </a:extLst>
          </p:cNvPr>
          <p:cNvGrpSpPr/>
          <p:nvPr/>
        </p:nvGrpSpPr>
        <p:grpSpPr>
          <a:xfrm>
            <a:off x="8398163" y="3577761"/>
            <a:ext cx="137160" cy="118872"/>
            <a:chOff x="6916738" y="2346328"/>
            <a:chExt cx="85725" cy="69850"/>
          </a:xfrm>
        </p:grpSpPr>
        <p:sp>
          <p:nvSpPr>
            <p:cNvPr id="238" name="Freeform 67">
              <a:hlinkClick r:id="rId50"/>
              <a:extLst>
                <a:ext uri="{FF2B5EF4-FFF2-40B4-BE49-F238E27FC236}">
                  <a16:creationId xmlns:a16="http://schemas.microsoft.com/office/drawing/2014/main" id="{85BBB4EE-7CD4-0C5C-9465-85561B756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2346328"/>
              <a:ext cx="85725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3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3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68">
              <a:hlinkClick r:id="rId50"/>
              <a:extLst>
                <a:ext uri="{FF2B5EF4-FFF2-40B4-BE49-F238E27FC236}">
                  <a16:creationId xmlns:a16="http://schemas.microsoft.com/office/drawing/2014/main" id="{139F9D88-0E08-4A99-FD60-C95FEBE8F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2346328"/>
              <a:ext cx="42863" cy="69850"/>
            </a:xfrm>
            <a:custGeom>
              <a:avLst/>
              <a:gdLst>
                <a:gd name="T0" fmla="*/ 62 w 62"/>
                <a:gd name="T1" fmla="*/ 100 h 100"/>
                <a:gd name="T2" fmla="*/ 0 w 62"/>
                <a:gd name="T3" fmla="*/ 100 h 100"/>
                <a:gd name="T4" fmla="*/ 0 w 62"/>
                <a:gd name="T5" fmla="*/ 0 h 100"/>
                <a:gd name="T6" fmla="*/ 62 w 62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100">
                  <a:moveTo>
                    <a:pt x="62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2" y="100"/>
                  </a:lnTo>
                  <a:close/>
                </a:path>
              </a:pathLst>
            </a:custGeom>
            <a:solidFill>
              <a:srgbClr val="ED1C24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6AF5B954-71C6-FE33-5668-3CF38E8E2F1E}"/>
              </a:ext>
            </a:extLst>
          </p:cNvPr>
          <p:cNvGrpSpPr/>
          <p:nvPr/>
        </p:nvGrpSpPr>
        <p:grpSpPr>
          <a:xfrm>
            <a:off x="5556275" y="3552501"/>
            <a:ext cx="137160" cy="118872"/>
            <a:chOff x="5276850" y="2346328"/>
            <a:chExt cx="87313" cy="69850"/>
          </a:xfrm>
        </p:grpSpPr>
        <p:sp>
          <p:nvSpPr>
            <p:cNvPr id="241" name="Freeform 759">
              <a:hlinkClick r:id="rId48"/>
              <a:extLst>
                <a:ext uri="{FF2B5EF4-FFF2-40B4-BE49-F238E27FC236}">
                  <a16:creationId xmlns:a16="http://schemas.microsoft.com/office/drawing/2014/main" id="{3A292AFE-BEAA-B414-9FEE-2AF96AAEC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850" y="2346328"/>
              <a:ext cx="87313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2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2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760">
              <a:hlinkClick r:id="rId48"/>
              <a:extLst>
                <a:ext uri="{FF2B5EF4-FFF2-40B4-BE49-F238E27FC236}">
                  <a16:creationId xmlns:a16="http://schemas.microsoft.com/office/drawing/2014/main" id="{19F73A8B-4B4D-EC3B-EB10-CAC84A3FA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9713" y="2346328"/>
              <a:ext cx="44450" cy="69850"/>
            </a:xfrm>
            <a:custGeom>
              <a:avLst/>
              <a:gdLst>
                <a:gd name="T0" fmla="*/ 63 w 63"/>
                <a:gd name="T1" fmla="*/ 100 h 100"/>
                <a:gd name="T2" fmla="*/ 0 w 63"/>
                <a:gd name="T3" fmla="*/ 100 h 100"/>
                <a:gd name="T4" fmla="*/ 0 w 63"/>
                <a:gd name="T5" fmla="*/ 0 h 100"/>
                <a:gd name="T6" fmla="*/ 63 w 63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00">
                  <a:moveTo>
                    <a:pt x="63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3" y="100"/>
                  </a:lnTo>
                  <a:close/>
                </a:path>
              </a:pathLst>
            </a:custGeom>
            <a:solidFill>
              <a:srgbClr val="F69EA1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25DACDB6-749F-0E85-E298-6AA669D65440}"/>
              </a:ext>
            </a:extLst>
          </p:cNvPr>
          <p:cNvGrpSpPr/>
          <p:nvPr/>
        </p:nvGrpSpPr>
        <p:grpSpPr>
          <a:xfrm>
            <a:off x="6977389" y="3578658"/>
            <a:ext cx="137160" cy="118872"/>
            <a:chOff x="6116638" y="2346328"/>
            <a:chExt cx="87313" cy="69850"/>
          </a:xfrm>
        </p:grpSpPr>
        <p:sp>
          <p:nvSpPr>
            <p:cNvPr id="244" name="Freeform 777">
              <a:hlinkClick r:id="rId49"/>
              <a:extLst>
                <a:ext uri="{FF2B5EF4-FFF2-40B4-BE49-F238E27FC236}">
                  <a16:creationId xmlns:a16="http://schemas.microsoft.com/office/drawing/2014/main" id="{984DC9B8-28B0-9921-24D8-CF4EB2150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38" y="2346328"/>
              <a:ext cx="87313" cy="69850"/>
            </a:xfrm>
            <a:custGeom>
              <a:avLst/>
              <a:gdLst>
                <a:gd name="T0" fmla="*/ 125 w 125"/>
                <a:gd name="T1" fmla="*/ 100 h 100"/>
                <a:gd name="T2" fmla="*/ 0 w 125"/>
                <a:gd name="T3" fmla="*/ 100 h 100"/>
                <a:gd name="T4" fmla="*/ 63 w 125"/>
                <a:gd name="T5" fmla="*/ 0 h 100"/>
                <a:gd name="T6" fmla="*/ 125 w 12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00">
                  <a:moveTo>
                    <a:pt x="125" y="100"/>
                  </a:moveTo>
                  <a:lnTo>
                    <a:pt x="0" y="100"/>
                  </a:lnTo>
                  <a:lnTo>
                    <a:pt x="63" y="0"/>
                  </a:lnTo>
                  <a:lnTo>
                    <a:pt x="125" y="10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778">
              <a:hlinkClick r:id="rId49"/>
              <a:extLst>
                <a:ext uri="{FF2B5EF4-FFF2-40B4-BE49-F238E27FC236}">
                  <a16:creationId xmlns:a16="http://schemas.microsoft.com/office/drawing/2014/main" id="{A631CA74-C16F-703A-FF87-AB0A03D14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088" y="2346328"/>
              <a:ext cx="42863" cy="69850"/>
            </a:xfrm>
            <a:custGeom>
              <a:avLst/>
              <a:gdLst>
                <a:gd name="T0" fmla="*/ 62 w 62"/>
                <a:gd name="T1" fmla="*/ 100 h 100"/>
                <a:gd name="T2" fmla="*/ 0 w 62"/>
                <a:gd name="T3" fmla="*/ 100 h 100"/>
                <a:gd name="T4" fmla="*/ 0 w 62"/>
                <a:gd name="T5" fmla="*/ 0 h 100"/>
                <a:gd name="T6" fmla="*/ 62 w 62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100">
                  <a:moveTo>
                    <a:pt x="62" y="100"/>
                  </a:moveTo>
                  <a:lnTo>
                    <a:pt x="0" y="100"/>
                  </a:lnTo>
                  <a:lnTo>
                    <a:pt x="0" y="0"/>
                  </a:lnTo>
                  <a:lnTo>
                    <a:pt x="62" y="100"/>
                  </a:lnTo>
                  <a:close/>
                </a:path>
              </a:pathLst>
            </a:custGeom>
            <a:solidFill>
              <a:srgbClr val="8FCCE9"/>
            </a:solidFill>
            <a:ln w="476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5450B37F-2991-B1B3-7C76-58E301DF5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8" name="Picture 6" descr="Link out">
            <a:hlinkClick r:id="rId92"/>
            <a:extLst>
              <a:ext uri="{FF2B5EF4-FFF2-40B4-BE49-F238E27FC236}">
                <a16:creationId xmlns:a16="http://schemas.microsoft.com/office/drawing/2014/main" id="{12D8C5C4-923D-F7CF-E879-FD5DC97A3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-68263"/>
            <a:ext cx="114300" cy="11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946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271</Words>
  <Application>Microsoft Office PowerPoint</Application>
  <PresentationFormat>On-screen Show (4:3)</PresentationFormat>
  <Paragraphs>149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SUNY Campus Agreement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</dc:creator>
  <cp:lastModifiedBy>Sriram Neelamegham</cp:lastModifiedBy>
  <cp:revision>40</cp:revision>
  <dcterms:created xsi:type="dcterms:W3CDTF">2017-05-13T22:29:18Z</dcterms:created>
  <dcterms:modified xsi:type="dcterms:W3CDTF">2022-06-27T12:53:09Z</dcterms:modified>
</cp:coreProperties>
</file>